
<file path=[Content_Types].xml><?xml version="1.0" encoding="utf-8"?>
<Types xmlns="http://schemas.openxmlformats.org/package/2006/content-types">
  <Default Extension="png" ContentType="image/png"/>
  <Default Extension="tmp" ContentType="image/png"/>
  <Default Extension="emf" ContentType="image/x-emf"/>
  <Default Extension="jpeg" ContentType="image/jpeg"/>
  <Default Extension="xls" ContentType="application/vnd.ms-excel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5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4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4" r:id="rId2"/>
    <p:sldMasterId id="2147483668" r:id="rId3"/>
    <p:sldMasterId id="2147483672" r:id="rId4"/>
    <p:sldMasterId id="2147483676" r:id="rId5"/>
    <p:sldMasterId id="2147483680" r:id="rId6"/>
  </p:sldMasterIdLst>
  <p:notesMasterIdLst>
    <p:notesMasterId r:id="rId43"/>
  </p:notesMasterIdLst>
  <p:handoutMasterIdLst>
    <p:handoutMasterId r:id="rId44"/>
  </p:handoutMasterIdLst>
  <p:sldIdLst>
    <p:sldId id="330" r:id="rId7"/>
    <p:sldId id="258" r:id="rId8"/>
    <p:sldId id="388" r:id="rId9"/>
    <p:sldId id="383" r:id="rId10"/>
    <p:sldId id="387" r:id="rId11"/>
    <p:sldId id="384" r:id="rId12"/>
    <p:sldId id="380" r:id="rId13"/>
    <p:sldId id="334" r:id="rId14"/>
    <p:sldId id="335" r:id="rId15"/>
    <p:sldId id="336" r:id="rId16"/>
    <p:sldId id="389" r:id="rId17"/>
    <p:sldId id="362" r:id="rId18"/>
    <p:sldId id="351" r:id="rId19"/>
    <p:sldId id="337" r:id="rId20"/>
    <p:sldId id="338" r:id="rId21"/>
    <p:sldId id="339" r:id="rId22"/>
    <p:sldId id="344" r:id="rId23"/>
    <p:sldId id="346" r:id="rId24"/>
    <p:sldId id="390" r:id="rId25"/>
    <p:sldId id="391" r:id="rId26"/>
    <p:sldId id="395" r:id="rId27"/>
    <p:sldId id="348" r:id="rId28"/>
    <p:sldId id="349" r:id="rId29"/>
    <p:sldId id="353" r:id="rId30"/>
    <p:sldId id="355" r:id="rId31"/>
    <p:sldId id="356" r:id="rId32"/>
    <p:sldId id="364" r:id="rId33"/>
    <p:sldId id="309" r:id="rId34"/>
    <p:sldId id="372" r:id="rId35"/>
    <p:sldId id="368" r:id="rId36"/>
    <p:sldId id="369" r:id="rId37"/>
    <p:sldId id="370" r:id="rId38"/>
    <p:sldId id="363" r:id="rId39"/>
    <p:sldId id="373" r:id="rId40"/>
    <p:sldId id="396" r:id="rId41"/>
    <p:sldId id="397" r:id="rId42"/>
  </p:sldIdLst>
  <p:sldSz cx="9144000" cy="5143500" type="screen16x9"/>
  <p:notesSz cx="6799263" cy="9929813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>
          <p15:clr>
            <a:srgbClr val="A4A3A4"/>
          </p15:clr>
        </p15:guide>
        <p15:guide id="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3227"/>
    <a:srgbClr val="000000"/>
    <a:srgbClr val="14CEFD"/>
    <a:srgbClr val="1A93FD"/>
    <a:srgbClr val="1C8FF4"/>
    <a:srgbClr val="071160"/>
    <a:srgbClr val="8911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794" autoAdjust="0"/>
    <p:restoredTop sz="94671" autoAdjust="0"/>
  </p:normalViewPr>
  <p:slideViewPr>
    <p:cSldViewPr snapToGrid="0" snapToObjects="1">
      <p:cViewPr varScale="1">
        <p:scale>
          <a:sx n="99" d="100"/>
          <a:sy n="99" d="100"/>
        </p:scale>
        <p:origin x="-660" y="-84"/>
      </p:cViewPr>
      <p:guideLst>
        <p:guide orient="horz"/>
        <p:guide/>
      </p:guideLst>
    </p:cSldViewPr>
  </p:slideViewPr>
  <p:outlineViewPr>
    <p:cViewPr>
      <p:scale>
        <a:sx n="33" d="100"/>
        <a:sy n="33" d="100"/>
      </p:scale>
      <p:origin x="0" y="273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820"/>
    </p:cViewPr>
  </p:sorterViewPr>
  <p:notesViewPr>
    <p:cSldViewPr snapToGrid="0" snapToObjects="1">
      <p:cViewPr varScale="1">
        <p:scale>
          <a:sx n="118" d="100"/>
          <a:sy n="118" d="100"/>
        </p:scale>
        <p:origin x="-4472" y="-120"/>
      </p:cViewPr>
      <p:guideLst>
        <p:guide orient="horz" pos="3128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Relationship Id="rId4" Type="http://schemas.openxmlformats.org/officeDocument/2006/relationships/image" Target="../media/image40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Relationship Id="rId4" Type="http://schemas.openxmlformats.org/officeDocument/2006/relationships/image" Target="../media/image44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Relationship Id="rId4" Type="http://schemas.openxmlformats.org/officeDocument/2006/relationships/image" Target="../media/image40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Relationship Id="rId4" Type="http://schemas.openxmlformats.org/officeDocument/2006/relationships/image" Target="../media/image4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F33C4A1-1D72-48D6-AA15-08F8EF5A0817}" type="doc">
      <dgm:prSet loTypeId="urn:microsoft.com/office/officeart/2005/8/layout/hProcess10" loCatId="picture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fr-FR"/>
        </a:p>
      </dgm:t>
    </dgm:pt>
    <dgm:pt modelId="{C24F1E6C-8DEC-449C-83A1-C14FEB35A64D}">
      <dgm:prSet phldrT="[Texte]"/>
      <dgm:spPr/>
      <dgm:t>
        <a:bodyPr/>
        <a:lstStyle/>
        <a:p>
          <a:r>
            <a:rPr lang="fr-FR" dirty="0" smtClean="0"/>
            <a:t>NAVY</a:t>
          </a:r>
          <a:endParaRPr lang="fr-FR" dirty="0"/>
        </a:p>
      </dgm:t>
    </dgm:pt>
    <dgm:pt modelId="{F065EC5F-4BF7-431D-9FC4-0C52E3AAD05D}" type="parTrans" cxnId="{7A4A2DA9-A9C1-4C99-9EB1-079E4AB07CD7}">
      <dgm:prSet/>
      <dgm:spPr/>
      <dgm:t>
        <a:bodyPr/>
        <a:lstStyle/>
        <a:p>
          <a:endParaRPr lang="fr-FR"/>
        </a:p>
      </dgm:t>
    </dgm:pt>
    <dgm:pt modelId="{3A4B36EA-6D01-4902-A396-141A6BB340BF}" type="sibTrans" cxnId="{7A4A2DA9-A9C1-4C99-9EB1-079E4AB07CD7}">
      <dgm:prSet/>
      <dgm:spPr/>
      <dgm:t>
        <a:bodyPr/>
        <a:lstStyle/>
        <a:p>
          <a:endParaRPr lang="fr-FR" dirty="0"/>
        </a:p>
      </dgm:t>
    </dgm:pt>
    <dgm:pt modelId="{E9B6400D-FA8D-4394-BB3F-D59684C73212}">
      <dgm:prSet phldrT="[Texte]"/>
      <dgm:spPr/>
      <dgm:t>
        <a:bodyPr/>
        <a:lstStyle/>
        <a:p>
          <a:r>
            <a:rPr lang="fr-FR" dirty="0" smtClean="0"/>
            <a:t>Automobile</a:t>
          </a:r>
          <a:endParaRPr lang="fr-FR" dirty="0"/>
        </a:p>
      </dgm:t>
    </dgm:pt>
    <dgm:pt modelId="{4E0DBD85-2469-4D81-BF85-BAD37F7E1ABA}" type="parTrans" cxnId="{D11C62C1-F8A9-45AF-9599-45975BDA7A0C}">
      <dgm:prSet/>
      <dgm:spPr/>
      <dgm:t>
        <a:bodyPr/>
        <a:lstStyle/>
        <a:p>
          <a:endParaRPr lang="fr-FR"/>
        </a:p>
      </dgm:t>
    </dgm:pt>
    <dgm:pt modelId="{1B327D1C-DF87-4E32-8DC0-A1DB00977264}" type="sibTrans" cxnId="{D11C62C1-F8A9-45AF-9599-45975BDA7A0C}">
      <dgm:prSet/>
      <dgm:spPr/>
      <dgm:t>
        <a:bodyPr/>
        <a:lstStyle/>
        <a:p>
          <a:endParaRPr lang="fr-FR" dirty="0"/>
        </a:p>
      </dgm:t>
    </dgm:pt>
    <dgm:pt modelId="{63A273D9-9BD7-4B5E-8DDA-93DC5ECEC3B4}">
      <dgm:prSet phldrT="[Texte]"/>
      <dgm:spPr/>
      <dgm:t>
        <a:bodyPr/>
        <a:lstStyle/>
        <a:p>
          <a:r>
            <a:rPr lang="fr-FR" dirty="0" smtClean="0"/>
            <a:t>FOOD industries</a:t>
          </a:r>
          <a:endParaRPr lang="fr-FR" dirty="0"/>
        </a:p>
      </dgm:t>
    </dgm:pt>
    <dgm:pt modelId="{EEA547B9-E5B1-4052-8C61-A820E462EE0D}" type="parTrans" cxnId="{3494B553-8532-4746-802A-DECF2F5701F5}">
      <dgm:prSet/>
      <dgm:spPr/>
      <dgm:t>
        <a:bodyPr/>
        <a:lstStyle/>
        <a:p>
          <a:endParaRPr lang="fr-FR"/>
        </a:p>
      </dgm:t>
    </dgm:pt>
    <dgm:pt modelId="{23B3F806-E617-445A-A2B3-09AAE2031F43}" type="sibTrans" cxnId="{3494B553-8532-4746-802A-DECF2F5701F5}">
      <dgm:prSet/>
      <dgm:spPr/>
      <dgm:t>
        <a:bodyPr/>
        <a:lstStyle/>
        <a:p>
          <a:endParaRPr lang="fr-FR" dirty="0"/>
        </a:p>
      </dgm:t>
    </dgm:pt>
    <dgm:pt modelId="{3AA4E9D4-835B-42B2-8B73-0391ABFF0E36}">
      <dgm:prSet phldrT="[Texte]"/>
      <dgm:spPr/>
      <dgm:t>
        <a:bodyPr/>
        <a:lstStyle/>
        <a:p>
          <a:r>
            <a:rPr lang="fr-FR" dirty="0" smtClean="0"/>
            <a:t>GAS</a:t>
          </a:r>
          <a:endParaRPr lang="fr-FR" dirty="0"/>
        </a:p>
      </dgm:t>
    </dgm:pt>
    <dgm:pt modelId="{2CDB78AA-5F99-4FF4-A1C0-D78361B0534D}" type="parTrans" cxnId="{1152537C-E4D7-48EF-90CA-FD92B1CDCC1B}">
      <dgm:prSet/>
      <dgm:spPr/>
      <dgm:t>
        <a:bodyPr/>
        <a:lstStyle/>
        <a:p>
          <a:endParaRPr lang="fr-FR"/>
        </a:p>
      </dgm:t>
    </dgm:pt>
    <dgm:pt modelId="{B9676453-7D62-4792-B1EF-84C652D0B599}" type="sibTrans" cxnId="{1152537C-E4D7-48EF-90CA-FD92B1CDCC1B}">
      <dgm:prSet/>
      <dgm:spPr/>
      <dgm:t>
        <a:bodyPr/>
        <a:lstStyle/>
        <a:p>
          <a:endParaRPr lang="fr-FR"/>
        </a:p>
      </dgm:t>
    </dgm:pt>
    <dgm:pt modelId="{61862A88-3DA9-452E-8871-194E570C1228}" type="pres">
      <dgm:prSet presAssocID="{BF33C4A1-1D72-48D6-AA15-08F8EF5A081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53C4D701-045A-4C4F-BB20-4E82F09F563B}" type="pres">
      <dgm:prSet presAssocID="{C24F1E6C-8DEC-449C-83A1-C14FEB35A64D}" presName="composite" presStyleCnt="0"/>
      <dgm:spPr/>
      <dgm:t>
        <a:bodyPr/>
        <a:lstStyle/>
        <a:p>
          <a:endParaRPr lang="fr-FR"/>
        </a:p>
      </dgm:t>
    </dgm:pt>
    <dgm:pt modelId="{06BC6387-B715-49BB-A4F4-2EE524129FDA}" type="pres">
      <dgm:prSet presAssocID="{C24F1E6C-8DEC-449C-83A1-C14FEB35A64D}" presName="imagSh" presStyleLbl="b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fr-FR"/>
        </a:p>
      </dgm:t>
    </dgm:pt>
    <dgm:pt modelId="{0B1EE96B-5D28-4ECF-B3A0-0B4B9F6F8E51}" type="pres">
      <dgm:prSet presAssocID="{C24F1E6C-8DEC-449C-83A1-C14FEB35A64D}" presName="txNode" presStyleLbl="node1" presStyleIdx="0" presStyleCnt="4" custScaleX="74455" custScaleY="5276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566CDFC-C661-4F66-B981-5E300F615F7E}" type="pres">
      <dgm:prSet presAssocID="{3A4B36EA-6D01-4902-A396-141A6BB340BF}" presName="sibTrans" presStyleLbl="sibTrans2D1" presStyleIdx="0" presStyleCnt="3"/>
      <dgm:spPr/>
      <dgm:t>
        <a:bodyPr/>
        <a:lstStyle/>
        <a:p>
          <a:endParaRPr lang="fr-FR"/>
        </a:p>
      </dgm:t>
    </dgm:pt>
    <dgm:pt modelId="{F1498674-1DCD-4563-A041-4520F2C22110}" type="pres">
      <dgm:prSet presAssocID="{3A4B36EA-6D01-4902-A396-141A6BB340BF}" presName="connTx" presStyleLbl="sibTrans2D1" presStyleIdx="0" presStyleCnt="3"/>
      <dgm:spPr/>
      <dgm:t>
        <a:bodyPr/>
        <a:lstStyle/>
        <a:p>
          <a:endParaRPr lang="fr-FR"/>
        </a:p>
      </dgm:t>
    </dgm:pt>
    <dgm:pt modelId="{E54F28AC-FA7F-49CC-9884-90561C643DFD}" type="pres">
      <dgm:prSet presAssocID="{E9B6400D-FA8D-4394-BB3F-D59684C73212}" presName="composite" presStyleCnt="0"/>
      <dgm:spPr/>
      <dgm:t>
        <a:bodyPr/>
        <a:lstStyle/>
        <a:p>
          <a:endParaRPr lang="fr-FR"/>
        </a:p>
      </dgm:t>
    </dgm:pt>
    <dgm:pt modelId="{5BAB971B-ABA8-4E63-BFFA-EBDC83363108}" type="pres">
      <dgm:prSet presAssocID="{E9B6400D-FA8D-4394-BB3F-D59684C73212}" presName="imagSh" presStyleLbl="b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fr-FR"/>
        </a:p>
      </dgm:t>
    </dgm:pt>
    <dgm:pt modelId="{264EA148-49EE-44C5-99AC-59B5139F8FD2}" type="pres">
      <dgm:prSet presAssocID="{E9B6400D-FA8D-4394-BB3F-D59684C73212}" presName="txNode" presStyleLbl="node1" presStyleIdx="1" presStyleCnt="4" custScaleX="74455" custScaleY="5276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5EB1BFD-00A9-4C33-8918-6E0527A53D2B}" type="pres">
      <dgm:prSet presAssocID="{1B327D1C-DF87-4E32-8DC0-A1DB00977264}" presName="sibTrans" presStyleLbl="sibTrans2D1" presStyleIdx="1" presStyleCnt="3"/>
      <dgm:spPr/>
      <dgm:t>
        <a:bodyPr/>
        <a:lstStyle/>
        <a:p>
          <a:endParaRPr lang="fr-FR"/>
        </a:p>
      </dgm:t>
    </dgm:pt>
    <dgm:pt modelId="{05E31AE8-9B5E-4B73-BE93-1FB0AE5C0477}" type="pres">
      <dgm:prSet presAssocID="{1B327D1C-DF87-4E32-8DC0-A1DB00977264}" presName="connTx" presStyleLbl="sibTrans2D1" presStyleIdx="1" presStyleCnt="3"/>
      <dgm:spPr/>
      <dgm:t>
        <a:bodyPr/>
        <a:lstStyle/>
        <a:p>
          <a:endParaRPr lang="fr-FR"/>
        </a:p>
      </dgm:t>
    </dgm:pt>
    <dgm:pt modelId="{4E67B854-B579-42A5-9C33-2EEBA8D75219}" type="pres">
      <dgm:prSet presAssocID="{63A273D9-9BD7-4B5E-8DDA-93DC5ECEC3B4}" presName="composite" presStyleCnt="0"/>
      <dgm:spPr/>
      <dgm:t>
        <a:bodyPr/>
        <a:lstStyle/>
        <a:p>
          <a:endParaRPr lang="fr-FR"/>
        </a:p>
      </dgm:t>
    </dgm:pt>
    <dgm:pt modelId="{D3ADB770-2F96-4D8B-B1BE-7DA54C6143DC}" type="pres">
      <dgm:prSet presAssocID="{63A273D9-9BD7-4B5E-8DDA-93DC5ECEC3B4}" presName="imagSh" presStyleLbl="bgImgPlace1" presStyleIdx="2" presStyleCnt="4" custScaleX="42890" custScaleY="43383" custLinFactNeighborX="12164" custLinFactNeighborY="20789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fr-FR"/>
        </a:p>
      </dgm:t>
    </dgm:pt>
    <dgm:pt modelId="{91C14F2A-8A41-4E71-947C-387D94333F8D}" type="pres">
      <dgm:prSet presAssocID="{63A273D9-9BD7-4B5E-8DDA-93DC5ECEC3B4}" presName="txNode" presStyleLbl="node1" presStyleIdx="2" presStyleCnt="4" custScaleX="74455" custScaleY="52762" custLinFactNeighborX="7202" custLinFactNeighborY="15989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D4B49C8-194E-40B8-9563-F2F1FCAE9F4B}" type="pres">
      <dgm:prSet presAssocID="{23B3F806-E617-445A-A2B3-09AAE2031F43}" presName="sibTrans" presStyleLbl="sibTrans2D1" presStyleIdx="2" presStyleCnt="3" custScaleX="58894" custScaleY="91379" custLinFactNeighborX="84316" custLinFactNeighborY="15645"/>
      <dgm:spPr/>
      <dgm:t>
        <a:bodyPr/>
        <a:lstStyle/>
        <a:p>
          <a:endParaRPr lang="fr-FR"/>
        </a:p>
      </dgm:t>
    </dgm:pt>
    <dgm:pt modelId="{9E76E64C-6027-499B-A964-6261D43E18C7}" type="pres">
      <dgm:prSet presAssocID="{23B3F806-E617-445A-A2B3-09AAE2031F43}" presName="connTx" presStyleLbl="sibTrans2D1" presStyleIdx="2" presStyleCnt="3"/>
      <dgm:spPr/>
      <dgm:t>
        <a:bodyPr/>
        <a:lstStyle/>
        <a:p>
          <a:endParaRPr lang="fr-FR"/>
        </a:p>
      </dgm:t>
    </dgm:pt>
    <dgm:pt modelId="{C5FF8DF6-20CD-48AA-88C2-FBC65B706A9F}" type="pres">
      <dgm:prSet presAssocID="{3AA4E9D4-835B-42B2-8B73-0391ABFF0E36}" presName="composite" presStyleCnt="0"/>
      <dgm:spPr/>
      <dgm:t>
        <a:bodyPr/>
        <a:lstStyle/>
        <a:p>
          <a:endParaRPr lang="fr-FR"/>
        </a:p>
      </dgm:t>
    </dgm:pt>
    <dgm:pt modelId="{3A3738BD-68C5-43B0-BD8B-8F1C35C6486E}" type="pres">
      <dgm:prSet presAssocID="{3AA4E9D4-835B-42B2-8B73-0391ABFF0E36}" presName="imagSh" presStyleLbl="b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fr-FR"/>
        </a:p>
      </dgm:t>
    </dgm:pt>
    <dgm:pt modelId="{78385380-2D98-4803-AC92-6D268ECD96C8}" type="pres">
      <dgm:prSet presAssocID="{3AA4E9D4-835B-42B2-8B73-0391ABFF0E36}" presName="txNode" presStyleLbl="node1" presStyleIdx="3" presStyleCnt="4" custScaleX="74455" custScaleY="5276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7A4A2DA9-A9C1-4C99-9EB1-079E4AB07CD7}" srcId="{BF33C4A1-1D72-48D6-AA15-08F8EF5A0817}" destId="{C24F1E6C-8DEC-449C-83A1-C14FEB35A64D}" srcOrd="0" destOrd="0" parTransId="{F065EC5F-4BF7-431D-9FC4-0C52E3AAD05D}" sibTransId="{3A4B36EA-6D01-4902-A396-141A6BB340BF}"/>
    <dgm:cxn modelId="{88148D5F-B520-4318-BE85-E1B8AEE41795}" type="presOf" srcId="{1B327D1C-DF87-4E32-8DC0-A1DB00977264}" destId="{05E31AE8-9B5E-4B73-BE93-1FB0AE5C0477}" srcOrd="1" destOrd="0" presId="urn:microsoft.com/office/officeart/2005/8/layout/hProcess10"/>
    <dgm:cxn modelId="{6901FD69-C6AD-46B2-B950-00A72BE333EC}" type="presOf" srcId="{C24F1E6C-8DEC-449C-83A1-C14FEB35A64D}" destId="{0B1EE96B-5D28-4ECF-B3A0-0B4B9F6F8E51}" srcOrd="0" destOrd="0" presId="urn:microsoft.com/office/officeart/2005/8/layout/hProcess10"/>
    <dgm:cxn modelId="{5DDB173D-0C5F-40CC-A141-C465F95D4E42}" type="presOf" srcId="{3A4B36EA-6D01-4902-A396-141A6BB340BF}" destId="{F1498674-1DCD-4563-A041-4520F2C22110}" srcOrd="1" destOrd="0" presId="urn:microsoft.com/office/officeart/2005/8/layout/hProcess10"/>
    <dgm:cxn modelId="{AE5E8057-0C74-4A50-8096-6150F9498252}" type="presOf" srcId="{23B3F806-E617-445A-A2B3-09AAE2031F43}" destId="{9E76E64C-6027-499B-A964-6261D43E18C7}" srcOrd="1" destOrd="0" presId="urn:microsoft.com/office/officeart/2005/8/layout/hProcess10"/>
    <dgm:cxn modelId="{3EA2DD34-6D3A-4EFF-A030-EAF5009458E7}" type="presOf" srcId="{3AA4E9D4-835B-42B2-8B73-0391ABFF0E36}" destId="{78385380-2D98-4803-AC92-6D268ECD96C8}" srcOrd="0" destOrd="0" presId="urn:microsoft.com/office/officeart/2005/8/layout/hProcess10"/>
    <dgm:cxn modelId="{1152537C-E4D7-48EF-90CA-FD92B1CDCC1B}" srcId="{BF33C4A1-1D72-48D6-AA15-08F8EF5A0817}" destId="{3AA4E9D4-835B-42B2-8B73-0391ABFF0E36}" srcOrd="3" destOrd="0" parTransId="{2CDB78AA-5F99-4FF4-A1C0-D78361B0534D}" sibTransId="{B9676453-7D62-4792-B1EF-84C652D0B599}"/>
    <dgm:cxn modelId="{A62E3CFD-D6E1-48AA-80AB-E4C6CA3225EA}" type="presOf" srcId="{3A4B36EA-6D01-4902-A396-141A6BB340BF}" destId="{E566CDFC-C661-4F66-B981-5E300F615F7E}" srcOrd="0" destOrd="0" presId="urn:microsoft.com/office/officeart/2005/8/layout/hProcess10"/>
    <dgm:cxn modelId="{BA85F22B-6905-45FC-9F0E-C151A2FCBDD8}" type="presOf" srcId="{BF33C4A1-1D72-48D6-AA15-08F8EF5A0817}" destId="{61862A88-3DA9-452E-8871-194E570C1228}" srcOrd="0" destOrd="0" presId="urn:microsoft.com/office/officeart/2005/8/layout/hProcess10"/>
    <dgm:cxn modelId="{3494B553-8532-4746-802A-DECF2F5701F5}" srcId="{BF33C4A1-1D72-48D6-AA15-08F8EF5A0817}" destId="{63A273D9-9BD7-4B5E-8DDA-93DC5ECEC3B4}" srcOrd="2" destOrd="0" parTransId="{EEA547B9-E5B1-4052-8C61-A820E462EE0D}" sibTransId="{23B3F806-E617-445A-A2B3-09AAE2031F43}"/>
    <dgm:cxn modelId="{D11C62C1-F8A9-45AF-9599-45975BDA7A0C}" srcId="{BF33C4A1-1D72-48D6-AA15-08F8EF5A0817}" destId="{E9B6400D-FA8D-4394-BB3F-D59684C73212}" srcOrd="1" destOrd="0" parTransId="{4E0DBD85-2469-4D81-BF85-BAD37F7E1ABA}" sibTransId="{1B327D1C-DF87-4E32-8DC0-A1DB00977264}"/>
    <dgm:cxn modelId="{5D90B9B8-572A-42D4-A4EB-C7C2DF4750C5}" type="presOf" srcId="{63A273D9-9BD7-4B5E-8DDA-93DC5ECEC3B4}" destId="{91C14F2A-8A41-4E71-947C-387D94333F8D}" srcOrd="0" destOrd="0" presId="urn:microsoft.com/office/officeart/2005/8/layout/hProcess10"/>
    <dgm:cxn modelId="{73EC6702-BD0C-412A-B73F-F2C0685CAC0D}" type="presOf" srcId="{1B327D1C-DF87-4E32-8DC0-A1DB00977264}" destId="{A5EB1BFD-00A9-4C33-8918-6E0527A53D2B}" srcOrd="0" destOrd="0" presId="urn:microsoft.com/office/officeart/2005/8/layout/hProcess10"/>
    <dgm:cxn modelId="{78895844-4A98-4C34-BFEE-3BE2C6B2E419}" type="presOf" srcId="{E9B6400D-FA8D-4394-BB3F-D59684C73212}" destId="{264EA148-49EE-44C5-99AC-59B5139F8FD2}" srcOrd="0" destOrd="0" presId="urn:microsoft.com/office/officeart/2005/8/layout/hProcess10"/>
    <dgm:cxn modelId="{3EAD00E8-483F-41AC-A9F2-3DEFDF482725}" type="presOf" srcId="{23B3F806-E617-445A-A2B3-09AAE2031F43}" destId="{3D4B49C8-194E-40B8-9563-F2F1FCAE9F4B}" srcOrd="0" destOrd="0" presId="urn:microsoft.com/office/officeart/2005/8/layout/hProcess10"/>
    <dgm:cxn modelId="{786FC7EB-D43B-41BC-88E5-0F58A3D4CEA4}" type="presParOf" srcId="{61862A88-3DA9-452E-8871-194E570C1228}" destId="{53C4D701-045A-4C4F-BB20-4E82F09F563B}" srcOrd="0" destOrd="0" presId="urn:microsoft.com/office/officeart/2005/8/layout/hProcess10"/>
    <dgm:cxn modelId="{6503DB31-9DC5-4C00-B243-16345D639F79}" type="presParOf" srcId="{53C4D701-045A-4C4F-BB20-4E82F09F563B}" destId="{06BC6387-B715-49BB-A4F4-2EE524129FDA}" srcOrd="0" destOrd="0" presId="urn:microsoft.com/office/officeart/2005/8/layout/hProcess10"/>
    <dgm:cxn modelId="{B25B35AA-267E-42C2-B3D4-4B5BD5C2BEC8}" type="presParOf" srcId="{53C4D701-045A-4C4F-BB20-4E82F09F563B}" destId="{0B1EE96B-5D28-4ECF-B3A0-0B4B9F6F8E51}" srcOrd="1" destOrd="0" presId="urn:microsoft.com/office/officeart/2005/8/layout/hProcess10"/>
    <dgm:cxn modelId="{2B909D96-874C-4706-87CA-0064E2C16942}" type="presParOf" srcId="{61862A88-3DA9-452E-8871-194E570C1228}" destId="{E566CDFC-C661-4F66-B981-5E300F615F7E}" srcOrd="1" destOrd="0" presId="urn:microsoft.com/office/officeart/2005/8/layout/hProcess10"/>
    <dgm:cxn modelId="{2E449AC3-44C5-4F88-903E-87D47A846B2D}" type="presParOf" srcId="{E566CDFC-C661-4F66-B981-5E300F615F7E}" destId="{F1498674-1DCD-4563-A041-4520F2C22110}" srcOrd="0" destOrd="0" presId="urn:microsoft.com/office/officeart/2005/8/layout/hProcess10"/>
    <dgm:cxn modelId="{EA46CCD0-B05C-40B2-866C-807C2795E502}" type="presParOf" srcId="{61862A88-3DA9-452E-8871-194E570C1228}" destId="{E54F28AC-FA7F-49CC-9884-90561C643DFD}" srcOrd="2" destOrd="0" presId="urn:microsoft.com/office/officeart/2005/8/layout/hProcess10"/>
    <dgm:cxn modelId="{730F6AE1-99EE-4F6E-BBB2-60C813C893EC}" type="presParOf" srcId="{E54F28AC-FA7F-49CC-9884-90561C643DFD}" destId="{5BAB971B-ABA8-4E63-BFFA-EBDC83363108}" srcOrd="0" destOrd="0" presId="urn:microsoft.com/office/officeart/2005/8/layout/hProcess10"/>
    <dgm:cxn modelId="{82F8F5A0-7C2A-4AE3-9498-90556CB58607}" type="presParOf" srcId="{E54F28AC-FA7F-49CC-9884-90561C643DFD}" destId="{264EA148-49EE-44C5-99AC-59B5139F8FD2}" srcOrd="1" destOrd="0" presId="urn:microsoft.com/office/officeart/2005/8/layout/hProcess10"/>
    <dgm:cxn modelId="{9C6884B3-F717-4CD9-AE87-8AF0F6ED9054}" type="presParOf" srcId="{61862A88-3DA9-452E-8871-194E570C1228}" destId="{A5EB1BFD-00A9-4C33-8918-6E0527A53D2B}" srcOrd="3" destOrd="0" presId="urn:microsoft.com/office/officeart/2005/8/layout/hProcess10"/>
    <dgm:cxn modelId="{9972F379-942B-4AB1-B82A-3F3270EDAC10}" type="presParOf" srcId="{A5EB1BFD-00A9-4C33-8918-6E0527A53D2B}" destId="{05E31AE8-9B5E-4B73-BE93-1FB0AE5C0477}" srcOrd="0" destOrd="0" presId="urn:microsoft.com/office/officeart/2005/8/layout/hProcess10"/>
    <dgm:cxn modelId="{DA030B66-3809-4378-876B-4CABB4013019}" type="presParOf" srcId="{61862A88-3DA9-452E-8871-194E570C1228}" destId="{4E67B854-B579-42A5-9C33-2EEBA8D75219}" srcOrd="4" destOrd="0" presId="urn:microsoft.com/office/officeart/2005/8/layout/hProcess10"/>
    <dgm:cxn modelId="{F94E35DA-6580-48CD-AD9F-F0C71245D5F0}" type="presParOf" srcId="{4E67B854-B579-42A5-9C33-2EEBA8D75219}" destId="{D3ADB770-2F96-4D8B-B1BE-7DA54C6143DC}" srcOrd="0" destOrd="0" presId="urn:microsoft.com/office/officeart/2005/8/layout/hProcess10"/>
    <dgm:cxn modelId="{1B822D9D-EFAD-4A29-A61A-8F48FEEAE6D2}" type="presParOf" srcId="{4E67B854-B579-42A5-9C33-2EEBA8D75219}" destId="{91C14F2A-8A41-4E71-947C-387D94333F8D}" srcOrd="1" destOrd="0" presId="urn:microsoft.com/office/officeart/2005/8/layout/hProcess10"/>
    <dgm:cxn modelId="{F4A46449-5337-4C64-977A-4BC6B64E0138}" type="presParOf" srcId="{61862A88-3DA9-452E-8871-194E570C1228}" destId="{3D4B49C8-194E-40B8-9563-F2F1FCAE9F4B}" srcOrd="5" destOrd="0" presId="urn:microsoft.com/office/officeart/2005/8/layout/hProcess10"/>
    <dgm:cxn modelId="{29355FA0-2D47-4731-AD69-18431020518D}" type="presParOf" srcId="{3D4B49C8-194E-40B8-9563-F2F1FCAE9F4B}" destId="{9E76E64C-6027-499B-A964-6261D43E18C7}" srcOrd="0" destOrd="0" presId="urn:microsoft.com/office/officeart/2005/8/layout/hProcess10"/>
    <dgm:cxn modelId="{09B771F3-B100-44F6-986F-50E2DF808842}" type="presParOf" srcId="{61862A88-3DA9-452E-8871-194E570C1228}" destId="{C5FF8DF6-20CD-48AA-88C2-FBC65B706A9F}" srcOrd="6" destOrd="0" presId="urn:microsoft.com/office/officeart/2005/8/layout/hProcess10"/>
    <dgm:cxn modelId="{DBAB4945-2C25-4890-9AFB-E055CCCC221A}" type="presParOf" srcId="{C5FF8DF6-20CD-48AA-88C2-FBC65B706A9F}" destId="{3A3738BD-68C5-43B0-BD8B-8F1C35C6486E}" srcOrd="0" destOrd="0" presId="urn:microsoft.com/office/officeart/2005/8/layout/hProcess10"/>
    <dgm:cxn modelId="{97B242E8-A1FE-4F58-9099-6FCD66A375CF}" type="presParOf" srcId="{C5FF8DF6-20CD-48AA-88C2-FBC65B706A9F}" destId="{78385380-2D98-4803-AC92-6D268ECD96C8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3FFF912-DBAF-470C-9757-81138E88222B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5DB72A89-C91D-435D-A141-BBCA84611302}">
      <dgm:prSet phldrT="[Texte]"/>
      <dgm:spPr>
        <a:solidFill>
          <a:schemeClr val="accent6"/>
        </a:solidFill>
      </dgm:spPr>
      <dgm:t>
        <a:bodyPr/>
        <a:lstStyle/>
        <a:p>
          <a:r>
            <a:rPr lang="fr-FR" dirty="0" smtClean="0"/>
            <a:t>COPPER</a:t>
          </a:r>
        </a:p>
        <a:p>
          <a:r>
            <a:rPr lang="fr-FR" dirty="0" smtClean="0"/>
            <a:t>TM 900S</a:t>
          </a:r>
          <a:endParaRPr lang="fr-FR" dirty="0"/>
        </a:p>
      </dgm:t>
    </dgm:pt>
    <dgm:pt modelId="{86792B55-1F6C-405D-97D9-B662862D0B7D}" type="parTrans" cxnId="{5A5B46CC-0092-4225-AE13-A5299F2D57A7}">
      <dgm:prSet/>
      <dgm:spPr/>
      <dgm:t>
        <a:bodyPr/>
        <a:lstStyle/>
        <a:p>
          <a:endParaRPr lang="fr-FR"/>
        </a:p>
      </dgm:t>
    </dgm:pt>
    <dgm:pt modelId="{DB1A4C13-907A-4837-839E-0D87F9A036E8}" type="sibTrans" cxnId="{5A5B46CC-0092-4225-AE13-A5299F2D57A7}">
      <dgm:prSet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fr-FR" dirty="0" smtClean="0"/>
            <a:t>ALUMINIUM</a:t>
          </a:r>
        </a:p>
        <a:p>
          <a:r>
            <a:rPr lang="fr-FR" dirty="0" smtClean="0"/>
            <a:t>HT 600</a:t>
          </a:r>
          <a:endParaRPr lang="fr-FR" dirty="0"/>
        </a:p>
      </dgm:t>
    </dgm:pt>
    <dgm:pt modelId="{C8B31358-0444-4ADD-BDF6-AF1D1C4F396D}" type="pres">
      <dgm:prSet presAssocID="{03FFF912-DBAF-470C-9757-81138E88222B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fr-FR"/>
        </a:p>
      </dgm:t>
    </dgm:pt>
    <dgm:pt modelId="{7DACFCF3-C147-40EF-89FA-8F8E673715F4}" type="pres">
      <dgm:prSet presAssocID="{5DB72A89-C91D-435D-A141-BBCA84611302}" presName="composite" presStyleCnt="0"/>
      <dgm:spPr/>
    </dgm:pt>
    <dgm:pt modelId="{7817158C-EAA1-4C4D-8080-F4CA3FE58327}" type="pres">
      <dgm:prSet presAssocID="{5DB72A89-C91D-435D-A141-BBCA84611302}" presName="Parent1" presStyleLbl="node1" presStyleIdx="0" presStyleCnt="2" custScaleX="193094" custScaleY="157993" custLinFactNeighborX="70785" custLinFactNeighborY="-8185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10F9619-09DA-4131-ADDF-369FC89E0A50}" type="pres">
      <dgm:prSet presAssocID="{5DB72A89-C91D-435D-A141-BBCA84611302}" presName="Childtext1" presStyleLbl="revTx" presStyleIdx="0" presStyleCnt="1">
        <dgm:presLayoutVars>
          <dgm:chMax val="0"/>
          <dgm:chPref val="0"/>
          <dgm:bulletEnabled val="1"/>
        </dgm:presLayoutVars>
      </dgm:prSet>
      <dgm:spPr/>
    </dgm:pt>
    <dgm:pt modelId="{6DB55348-5F9E-4A2B-A3F8-CAE087B77B11}" type="pres">
      <dgm:prSet presAssocID="{5DB72A89-C91D-435D-A141-BBCA84611302}" presName="BalanceSpacing" presStyleCnt="0"/>
      <dgm:spPr/>
    </dgm:pt>
    <dgm:pt modelId="{E49A2E6E-88A2-42B0-9336-A2F39B3999D3}" type="pres">
      <dgm:prSet presAssocID="{5DB72A89-C91D-435D-A141-BBCA84611302}" presName="BalanceSpacing1" presStyleCnt="0"/>
      <dgm:spPr/>
    </dgm:pt>
    <dgm:pt modelId="{2CEA7829-2BA6-4F2D-87DD-DF556361F128}" type="pres">
      <dgm:prSet presAssocID="{DB1A4C13-907A-4837-839E-0D87F9A036E8}" presName="Accent1Text" presStyleLbl="node1" presStyleIdx="1" presStyleCnt="2" custScaleX="188501" custScaleY="163712" custLinFactNeighborX="4887" custLinFactNeighborY="11030"/>
      <dgm:spPr/>
      <dgm:t>
        <a:bodyPr/>
        <a:lstStyle/>
        <a:p>
          <a:endParaRPr lang="fr-FR"/>
        </a:p>
      </dgm:t>
    </dgm:pt>
  </dgm:ptLst>
  <dgm:cxnLst>
    <dgm:cxn modelId="{EE5C7A30-F244-4F47-A39B-748EE9EC81E7}" type="presOf" srcId="{03FFF912-DBAF-470C-9757-81138E88222B}" destId="{C8B31358-0444-4ADD-BDF6-AF1D1C4F396D}" srcOrd="0" destOrd="0" presId="urn:microsoft.com/office/officeart/2008/layout/AlternatingHexagons"/>
    <dgm:cxn modelId="{83C8B105-D81D-4EF7-B118-A2F98DADB696}" type="presOf" srcId="{5DB72A89-C91D-435D-A141-BBCA84611302}" destId="{7817158C-EAA1-4C4D-8080-F4CA3FE58327}" srcOrd="0" destOrd="0" presId="urn:microsoft.com/office/officeart/2008/layout/AlternatingHexagons"/>
    <dgm:cxn modelId="{5A5B46CC-0092-4225-AE13-A5299F2D57A7}" srcId="{03FFF912-DBAF-470C-9757-81138E88222B}" destId="{5DB72A89-C91D-435D-A141-BBCA84611302}" srcOrd="0" destOrd="0" parTransId="{86792B55-1F6C-405D-97D9-B662862D0B7D}" sibTransId="{DB1A4C13-907A-4837-839E-0D87F9A036E8}"/>
    <dgm:cxn modelId="{54DB7698-E545-4724-BDAA-528228807445}" type="presOf" srcId="{DB1A4C13-907A-4837-839E-0D87F9A036E8}" destId="{2CEA7829-2BA6-4F2D-87DD-DF556361F128}" srcOrd="0" destOrd="0" presId="urn:microsoft.com/office/officeart/2008/layout/AlternatingHexagons"/>
    <dgm:cxn modelId="{C89059B7-5306-47AC-866C-09781E57FF92}" type="presParOf" srcId="{C8B31358-0444-4ADD-BDF6-AF1D1C4F396D}" destId="{7DACFCF3-C147-40EF-89FA-8F8E673715F4}" srcOrd="0" destOrd="0" presId="urn:microsoft.com/office/officeart/2008/layout/AlternatingHexagons"/>
    <dgm:cxn modelId="{A60BEBE6-F307-4CAD-8620-BA3B650FD207}" type="presParOf" srcId="{7DACFCF3-C147-40EF-89FA-8F8E673715F4}" destId="{7817158C-EAA1-4C4D-8080-F4CA3FE58327}" srcOrd="0" destOrd="0" presId="urn:microsoft.com/office/officeart/2008/layout/AlternatingHexagons"/>
    <dgm:cxn modelId="{D9B19A94-1B27-4500-8F1F-2D3E6DCE9CF7}" type="presParOf" srcId="{7DACFCF3-C147-40EF-89FA-8F8E673715F4}" destId="{A10F9619-09DA-4131-ADDF-369FC89E0A50}" srcOrd="1" destOrd="0" presId="urn:microsoft.com/office/officeart/2008/layout/AlternatingHexagons"/>
    <dgm:cxn modelId="{8B5B1F56-D40A-45F6-A0C6-98E9E76AC1CD}" type="presParOf" srcId="{7DACFCF3-C147-40EF-89FA-8F8E673715F4}" destId="{6DB55348-5F9E-4A2B-A3F8-CAE087B77B11}" srcOrd="2" destOrd="0" presId="urn:microsoft.com/office/officeart/2008/layout/AlternatingHexagons"/>
    <dgm:cxn modelId="{344E7318-53E5-482B-8A7B-C234D1346696}" type="presParOf" srcId="{7DACFCF3-C147-40EF-89FA-8F8E673715F4}" destId="{E49A2E6E-88A2-42B0-9336-A2F39B3999D3}" srcOrd="3" destOrd="0" presId="urn:microsoft.com/office/officeart/2008/layout/AlternatingHexagons"/>
    <dgm:cxn modelId="{F84C3A4B-877E-43CF-984C-9DB37E10468E}" type="presParOf" srcId="{7DACFCF3-C147-40EF-89FA-8F8E673715F4}" destId="{2CEA7829-2BA6-4F2D-87DD-DF556361F128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F7AA453-07CE-4D7F-B9DD-48C3EB09434A}" type="doc">
      <dgm:prSet loTypeId="urn:microsoft.com/office/officeart/2005/8/layout/hProcess9" loCatId="process" qsTypeId="urn:microsoft.com/office/officeart/2005/8/quickstyle/simple1" qsCatId="simple" csTypeId="urn:microsoft.com/office/officeart/2005/8/colors/colorful1" csCatId="colorful" phldr="1"/>
      <dgm:spPr/>
    </dgm:pt>
    <dgm:pt modelId="{3161006B-77D7-4DD8-B503-39793A84A449}">
      <dgm:prSet phldrT="[Texte]"/>
      <dgm:spPr/>
      <dgm:t>
        <a:bodyPr/>
        <a:lstStyle/>
        <a:p>
          <a:r>
            <a:rPr lang="fr-FR" dirty="0" smtClean="0">
              <a:solidFill>
                <a:schemeClr val="tx1"/>
              </a:solidFill>
            </a:rPr>
            <a:t>CLEANERS</a:t>
          </a:r>
          <a:endParaRPr lang="fr-FR" dirty="0">
            <a:solidFill>
              <a:schemeClr val="tx1"/>
            </a:solidFill>
          </a:endParaRPr>
        </a:p>
      </dgm:t>
    </dgm:pt>
    <dgm:pt modelId="{6C60376F-2860-4833-80BB-BDC35ACB90A5}" type="parTrans" cxnId="{14F65779-D64C-4C4E-95AC-B6D6F54920D8}">
      <dgm:prSet/>
      <dgm:spPr/>
      <dgm:t>
        <a:bodyPr/>
        <a:lstStyle/>
        <a:p>
          <a:endParaRPr lang="fr-FR"/>
        </a:p>
      </dgm:t>
    </dgm:pt>
    <dgm:pt modelId="{CF142BB4-4A43-4641-8EDD-0C0F7C1D1D00}" type="sibTrans" cxnId="{14F65779-D64C-4C4E-95AC-B6D6F54920D8}">
      <dgm:prSet/>
      <dgm:spPr/>
      <dgm:t>
        <a:bodyPr/>
        <a:lstStyle/>
        <a:p>
          <a:endParaRPr lang="fr-FR"/>
        </a:p>
      </dgm:t>
    </dgm:pt>
    <dgm:pt modelId="{3C219619-892F-435A-AF50-6C38CDB10962}">
      <dgm:prSet phldrT="[Texte]"/>
      <dgm:spPr/>
      <dgm:t>
        <a:bodyPr/>
        <a:lstStyle/>
        <a:p>
          <a:r>
            <a:rPr lang="fr-FR" dirty="0" smtClean="0">
              <a:solidFill>
                <a:schemeClr val="tx1"/>
              </a:solidFill>
            </a:rPr>
            <a:t>ANAEROBICS RESINS</a:t>
          </a:r>
          <a:endParaRPr lang="fr-FR" dirty="0">
            <a:solidFill>
              <a:schemeClr val="tx1"/>
            </a:solidFill>
          </a:endParaRPr>
        </a:p>
      </dgm:t>
    </dgm:pt>
    <dgm:pt modelId="{D813F78B-007C-468E-938E-3E68A85D13F4}" type="parTrans" cxnId="{DA7E92D2-495B-4B48-9AE9-C2CC3C8887BA}">
      <dgm:prSet/>
      <dgm:spPr/>
      <dgm:t>
        <a:bodyPr/>
        <a:lstStyle/>
        <a:p>
          <a:endParaRPr lang="fr-FR"/>
        </a:p>
      </dgm:t>
    </dgm:pt>
    <dgm:pt modelId="{D79C30AE-6A0F-4D27-843E-B05B50F8A7A7}" type="sibTrans" cxnId="{DA7E92D2-495B-4B48-9AE9-C2CC3C8887BA}">
      <dgm:prSet/>
      <dgm:spPr/>
      <dgm:t>
        <a:bodyPr/>
        <a:lstStyle/>
        <a:p>
          <a:endParaRPr lang="fr-FR"/>
        </a:p>
      </dgm:t>
    </dgm:pt>
    <dgm:pt modelId="{E0D71E92-E290-4225-AAAF-146E8F5A8192}">
      <dgm:prSet phldrT="[Texte]"/>
      <dgm:spPr/>
      <dgm:t>
        <a:bodyPr/>
        <a:lstStyle/>
        <a:p>
          <a:r>
            <a:rPr lang="fr-FR" dirty="0" smtClean="0">
              <a:solidFill>
                <a:schemeClr val="tx1"/>
              </a:solidFill>
            </a:rPr>
            <a:t>GLUES</a:t>
          </a:r>
          <a:endParaRPr lang="fr-FR" dirty="0">
            <a:solidFill>
              <a:schemeClr val="tx1"/>
            </a:solidFill>
          </a:endParaRPr>
        </a:p>
      </dgm:t>
    </dgm:pt>
    <dgm:pt modelId="{B88F2D3A-9C97-45E9-B847-DC84D7DD456D}" type="parTrans" cxnId="{82471DF7-4CDB-41DC-AB3C-4D91C4E0F6E7}">
      <dgm:prSet/>
      <dgm:spPr/>
      <dgm:t>
        <a:bodyPr/>
        <a:lstStyle/>
        <a:p>
          <a:endParaRPr lang="fr-FR"/>
        </a:p>
      </dgm:t>
    </dgm:pt>
    <dgm:pt modelId="{D8B2778A-4FE9-46E9-BC46-06DC3AA862E6}" type="sibTrans" cxnId="{82471DF7-4CDB-41DC-AB3C-4D91C4E0F6E7}">
      <dgm:prSet/>
      <dgm:spPr/>
      <dgm:t>
        <a:bodyPr/>
        <a:lstStyle/>
        <a:p>
          <a:endParaRPr lang="fr-FR"/>
        </a:p>
      </dgm:t>
    </dgm:pt>
    <dgm:pt modelId="{2F899218-247F-4DA6-90FC-81AAC1B035D2}">
      <dgm:prSet phldrT="[Texte]"/>
      <dgm:spPr/>
      <dgm:t>
        <a:bodyPr/>
        <a:lstStyle/>
        <a:p>
          <a:r>
            <a:rPr lang="fr-FR" dirty="0" smtClean="0"/>
            <a:t>FLEXIBLE ADHESIVES</a:t>
          </a:r>
          <a:endParaRPr lang="fr-FR" dirty="0">
            <a:solidFill>
              <a:schemeClr val="tx1"/>
            </a:solidFill>
          </a:endParaRPr>
        </a:p>
      </dgm:t>
    </dgm:pt>
    <dgm:pt modelId="{10627413-6C30-44AC-A298-06D74BEF3073}" type="parTrans" cxnId="{523494E7-4E10-4466-A1C7-37F47CE72BF0}">
      <dgm:prSet/>
      <dgm:spPr/>
      <dgm:t>
        <a:bodyPr/>
        <a:lstStyle/>
        <a:p>
          <a:endParaRPr lang="fr-FR"/>
        </a:p>
      </dgm:t>
    </dgm:pt>
    <dgm:pt modelId="{E112D938-AF29-4206-B4B8-4CF8652686A0}" type="sibTrans" cxnId="{523494E7-4E10-4466-A1C7-37F47CE72BF0}">
      <dgm:prSet/>
      <dgm:spPr/>
      <dgm:t>
        <a:bodyPr/>
        <a:lstStyle/>
        <a:p>
          <a:endParaRPr lang="fr-FR"/>
        </a:p>
      </dgm:t>
    </dgm:pt>
    <dgm:pt modelId="{88815AF2-2D07-4EFF-84EB-70186DBC8F2A}">
      <dgm:prSet/>
      <dgm:spPr/>
      <dgm:t>
        <a:bodyPr/>
        <a:lstStyle/>
        <a:p>
          <a:r>
            <a:rPr lang="fr-FR" dirty="0" smtClean="0">
              <a:solidFill>
                <a:schemeClr val="tx1"/>
              </a:solidFill>
            </a:rPr>
            <a:t>EPOXIES</a:t>
          </a:r>
          <a:endParaRPr lang="fr-FR" dirty="0">
            <a:solidFill>
              <a:schemeClr val="tx1"/>
            </a:solidFill>
          </a:endParaRPr>
        </a:p>
      </dgm:t>
    </dgm:pt>
    <dgm:pt modelId="{DCC023CC-09E3-4992-AEC2-C88640DD978A}" type="parTrans" cxnId="{CB423EEC-9730-4ECC-9033-A6A48C44F989}">
      <dgm:prSet/>
      <dgm:spPr/>
      <dgm:t>
        <a:bodyPr/>
        <a:lstStyle/>
        <a:p>
          <a:endParaRPr lang="fr-FR"/>
        </a:p>
      </dgm:t>
    </dgm:pt>
    <dgm:pt modelId="{0C3579AD-0546-4F0C-8FB2-44CB38E74229}" type="sibTrans" cxnId="{CB423EEC-9730-4ECC-9033-A6A48C44F989}">
      <dgm:prSet/>
      <dgm:spPr/>
      <dgm:t>
        <a:bodyPr/>
        <a:lstStyle/>
        <a:p>
          <a:endParaRPr lang="fr-FR"/>
        </a:p>
      </dgm:t>
    </dgm:pt>
    <dgm:pt modelId="{903933E9-A780-4C7B-9CED-ACF1DAB7EC1E}" type="pres">
      <dgm:prSet presAssocID="{8F7AA453-07CE-4D7F-B9DD-48C3EB09434A}" presName="CompostProcess" presStyleCnt="0">
        <dgm:presLayoutVars>
          <dgm:dir/>
          <dgm:resizeHandles val="exact"/>
        </dgm:presLayoutVars>
      </dgm:prSet>
      <dgm:spPr/>
    </dgm:pt>
    <dgm:pt modelId="{8EE509F3-0F96-4E5D-9FFF-D3B6A3750595}" type="pres">
      <dgm:prSet presAssocID="{8F7AA453-07CE-4D7F-B9DD-48C3EB09434A}" presName="arrow" presStyleLbl="bgShp" presStyleIdx="0" presStyleCnt="1" custScaleX="117647" custLinFactNeighborX="-5130" custLinFactNeighborY="10000"/>
      <dgm:spPr/>
    </dgm:pt>
    <dgm:pt modelId="{35292903-3449-4643-8E7A-4A460BD2A78B}" type="pres">
      <dgm:prSet presAssocID="{8F7AA453-07CE-4D7F-B9DD-48C3EB09434A}" presName="linearProcess" presStyleCnt="0"/>
      <dgm:spPr/>
    </dgm:pt>
    <dgm:pt modelId="{EB2E0ED1-4687-46CC-845C-0BB29DEE4556}" type="pres">
      <dgm:prSet presAssocID="{3161006B-77D7-4DD8-B503-39793A84A449}" presName="tex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582AAD6-39E0-471A-90A6-68BDBF5B6CE8}" type="pres">
      <dgm:prSet presAssocID="{CF142BB4-4A43-4641-8EDD-0C0F7C1D1D00}" presName="sibTrans" presStyleCnt="0"/>
      <dgm:spPr/>
    </dgm:pt>
    <dgm:pt modelId="{F5B33BDC-D5D0-4685-9E71-D699164D0F94}" type="pres">
      <dgm:prSet presAssocID="{3C219619-892F-435A-AF50-6C38CDB10962}" presName="text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647E7A5-7A79-412B-BC31-BC8FC57F773A}" type="pres">
      <dgm:prSet presAssocID="{D79C30AE-6A0F-4D27-843E-B05B50F8A7A7}" presName="sibTrans" presStyleCnt="0"/>
      <dgm:spPr/>
    </dgm:pt>
    <dgm:pt modelId="{22078D96-3AA1-40B2-9138-9BC3520AC89F}" type="pres">
      <dgm:prSet presAssocID="{E0D71E92-E290-4225-AAAF-146E8F5A8192}" presName="text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56F0BC1-7125-4E28-AA64-F1F8FD026E26}" type="pres">
      <dgm:prSet presAssocID="{D8B2778A-4FE9-46E9-BC46-06DC3AA862E6}" presName="sibTrans" presStyleCnt="0"/>
      <dgm:spPr/>
    </dgm:pt>
    <dgm:pt modelId="{F44C2D41-E402-48B4-832F-45240B6C0526}" type="pres">
      <dgm:prSet presAssocID="{2F899218-247F-4DA6-90FC-81AAC1B035D2}" presName="text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5AA5D13-3E24-4E2F-87B3-7122359A3753}" type="pres">
      <dgm:prSet presAssocID="{E112D938-AF29-4206-B4B8-4CF8652686A0}" presName="sibTrans" presStyleCnt="0"/>
      <dgm:spPr/>
    </dgm:pt>
    <dgm:pt modelId="{E548BBF2-2CA5-48F8-92B2-FED4B3FBCE4B}" type="pres">
      <dgm:prSet presAssocID="{88815AF2-2D07-4EFF-84EB-70186DBC8F2A}" presName="text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523494E7-4E10-4466-A1C7-37F47CE72BF0}" srcId="{8F7AA453-07CE-4D7F-B9DD-48C3EB09434A}" destId="{2F899218-247F-4DA6-90FC-81AAC1B035D2}" srcOrd="3" destOrd="0" parTransId="{10627413-6C30-44AC-A298-06D74BEF3073}" sibTransId="{E112D938-AF29-4206-B4B8-4CF8652686A0}"/>
    <dgm:cxn modelId="{DA7E92D2-495B-4B48-9AE9-C2CC3C8887BA}" srcId="{8F7AA453-07CE-4D7F-B9DD-48C3EB09434A}" destId="{3C219619-892F-435A-AF50-6C38CDB10962}" srcOrd="1" destOrd="0" parTransId="{D813F78B-007C-468E-938E-3E68A85D13F4}" sibTransId="{D79C30AE-6A0F-4D27-843E-B05B50F8A7A7}"/>
    <dgm:cxn modelId="{9815AC21-A7BB-4997-B644-F538DBFD6BAB}" type="presOf" srcId="{2F899218-247F-4DA6-90FC-81AAC1B035D2}" destId="{F44C2D41-E402-48B4-832F-45240B6C0526}" srcOrd="0" destOrd="0" presId="urn:microsoft.com/office/officeart/2005/8/layout/hProcess9"/>
    <dgm:cxn modelId="{AF08C797-45F1-4D7A-8B72-9585BE80678A}" type="presOf" srcId="{3161006B-77D7-4DD8-B503-39793A84A449}" destId="{EB2E0ED1-4687-46CC-845C-0BB29DEE4556}" srcOrd="0" destOrd="0" presId="urn:microsoft.com/office/officeart/2005/8/layout/hProcess9"/>
    <dgm:cxn modelId="{01066752-CEDE-41F3-A823-95909A4FA837}" type="presOf" srcId="{8F7AA453-07CE-4D7F-B9DD-48C3EB09434A}" destId="{903933E9-A780-4C7B-9CED-ACF1DAB7EC1E}" srcOrd="0" destOrd="0" presId="urn:microsoft.com/office/officeart/2005/8/layout/hProcess9"/>
    <dgm:cxn modelId="{E7E6A29D-343B-4580-91FD-73AA5CEAE858}" type="presOf" srcId="{88815AF2-2D07-4EFF-84EB-70186DBC8F2A}" destId="{E548BBF2-2CA5-48F8-92B2-FED4B3FBCE4B}" srcOrd="0" destOrd="0" presId="urn:microsoft.com/office/officeart/2005/8/layout/hProcess9"/>
    <dgm:cxn modelId="{FB8A7602-DE5C-4B70-B09D-95DC34EA00E9}" type="presOf" srcId="{E0D71E92-E290-4225-AAAF-146E8F5A8192}" destId="{22078D96-3AA1-40B2-9138-9BC3520AC89F}" srcOrd="0" destOrd="0" presId="urn:microsoft.com/office/officeart/2005/8/layout/hProcess9"/>
    <dgm:cxn modelId="{82471DF7-4CDB-41DC-AB3C-4D91C4E0F6E7}" srcId="{8F7AA453-07CE-4D7F-B9DD-48C3EB09434A}" destId="{E0D71E92-E290-4225-AAAF-146E8F5A8192}" srcOrd="2" destOrd="0" parTransId="{B88F2D3A-9C97-45E9-B847-DC84D7DD456D}" sibTransId="{D8B2778A-4FE9-46E9-BC46-06DC3AA862E6}"/>
    <dgm:cxn modelId="{BD09A11E-27A9-4DAA-828B-B47590630E1D}" type="presOf" srcId="{3C219619-892F-435A-AF50-6C38CDB10962}" destId="{F5B33BDC-D5D0-4685-9E71-D699164D0F94}" srcOrd="0" destOrd="0" presId="urn:microsoft.com/office/officeart/2005/8/layout/hProcess9"/>
    <dgm:cxn modelId="{14F65779-D64C-4C4E-95AC-B6D6F54920D8}" srcId="{8F7AA453-07CE-4D7F-B9DD-48C3EB09434A}" destId="{3161006B-77D7-4DD8-B503-39793A84A449}" srcOrd="0" destOrd="0" parTransId="{6C60376F-2860-4833-80BB-BDC35ACB90A5}" sibTransId="{CF142BB4-4A43-4641-8EDD-0C0F7C1D1D00}"/>
    <dgm:cxn modelId="{CB423EEC-9730-4ECC-9033-A6A48C44F989}" srcId="{8F7AA453-07CE-4D7F-B9DD-48C3EB09434A}" destId="{88815AF2-2D07-4EFF-84EB-70186DBC8F2A}" srcOrd="4" destOrd="0" parTransId="{DCC023CC-09E3-4992-AEC2-C88640DD978A}" sibTransId="{0C3579AD-0546-4F0C-8FB2-44CB38E74229}"/>
    <dgm:cxn modelId="{71CA78F8-1831-496E-B476-474AEF6C777F}" type="presParOf" srcId="{903933E9-A780-4C7B-9CED-ACF1DAB7EC1E}" destId="{8EE509F3-0F96-4E5D-9FFF-D3B6A3750595}" srcOrd="0" destOrd="0" presId="urn:microsoft.com/office/officeart/2005/8/layout/hProcess9"/>
    <dgm:cxn modelId="{DBE3E52B-76D4-4293-9ECB-7D3FF29A1DB0}" type="presParOf" srcId="{903933E9-A780-4C7B-9CED-ACF1DAB7EC1E}" destId="{35292903-3449-4643-8E7A-4A460BD2A78B}" srcOrd="1" destOrd="0" presId="urn:microsoft.com/office/officeart/2005/8/layout/hProcess9"/>
    <dgm:cxn modelId="{A2AD3FCB-7AD7-4273-900A-A336AB51C3A1}" type="presParOf" srcId="{35292903-3449-4643-8E7A-4A460BD2A78B}" destId="{EB2E0ED1-4687-46CC-845C-0BB29DEE4556}" srcOrd="0" destOrd="0" presId="urn:microsoft.com/office/officeart/2005/8/layout/hProcess9"/>
    <dgm:cxn modelId="{01C2880D-D6FD-4462-954D-2681EA72E957}" type="presParOf" srcId="{35292903-3449-4643-8E7A-4A460BD2A78B}" destId="{E582AAD6-39E0-471A-90A6-68BDBF5B6CE8}" srcOrd="1" destOrd="0" presId="urn:microsoft.com/office/officeart/2005/8/layout/hProcess9"/>
    <dgm:cxn modelId="{9D557F09-6B52-408B-B9EF-185DDE87B051}" type="presParOf" srcId="{35292903-3449-4643-8E7A-4A460BD2A78B}" destId="{F5B33BDC-D5D0-4685-9E71-D699164D0F94}" srcOrd="2" destOrd="0" presId="urn:microsoft.com/office/officeart/2005/8/layout/hProcess9"/>
    <dgm:cxn modelId="{98BA8CDC-20CE-4C07-B8DC-C07DFF7B7F86}" type="presParOf" srcId="{35292903-3449-4643-8E7A-4A460BD2A78B}" destId="{8647E7A5-7A79-412B-BC31-BC8FC57F773A}" srcOrd="3" destOrd="0" presId="urn:microsoft.com/office/officeart/2005/8/layout/hProcess9"/>
    <dgm:cxn modelId="{D4C2AD70-18AB-4CC6-83BF-44C593A53295}" type="presParOf" srcId="{35292903-3449-4643-8E7A-4A460BD2A78B}" destId="{22078D96-3AA1-40B2-9138-9BC3520AC89F}" srcOrd="4" destOrd="0" presId="urn:microsoft.com/office/officeart/2005/8/layout/hProcess9"/>
    <dgm:cxn modelId="{F4A8B90A-226A-463F-9714-DAD537EEDBD2}" type="presParOf" srcId="{35292903-3449-4643-8E7A-4A460BD2A78B}" destId="{556F0BC1-7125-4E28-AA64-F1F8FD026E26}" srcOrd="5" destOrd="0" presId="urn:microsoft.com/office/officeart/2005/8/layout/hProcess9"/>
    <dgm:cxn modelId="{F071D297-8DA3-466F-9218-E5A8DC18FB72}" type="presParOf" srcId="{35292903-3449-4643-8E7A-4A460BD2A78B}" destId="{F44C2D41-E402-48B4-832F-45240B6C0526}" srcOrd="6" destOrd="0" presId="urn:microsoft.com/office/officeart/2005/8/layout/hProcess9"/>
    <dgm:cxn modelId="{C37A793B-5A20-437D-A67C-83F9A02BCF31}" type="presParOf" srcId="{35292903-3449-4643-8E7A-4A460BD2A78B}" destId="{C5AA5D13-3E24-4E2F-87B3-7122359A3753}" srcOrd="7" destOrd="0" presId="urn:microsoft.com/office/officeart/2005/8/layout/hProcess9"/>
    <dgm:cxn modelId="{42905802-42D5-4522-9C40-7EE824DAC0B8}" type="presParOf" srcId="{35292903-3449-4643-8E7A-4A460BD2A78B}" destId="{E548BBF2-2CA5-48F8-92B2-FED4B3FBCE4B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C6296462-D5AD-4011-AF7A-7AFAE2814FB5}" type="doc">
      <dgm:prSet loTypeId="urn:microsoft.com/office/officeart/2005/8/layout/lProcess3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fr-FR"/>
        </a:p>
      </dgm:t>
    </dgm:pt>
    <dgm:pt modelId="{F3A6E492-9770-4CA2-A238-65C68AFF4E88}">
      <dgm:prSet/>
      <dgm:spPr/>
      <dgm:t>
        <a:bodyPr/>
        <a:lstStyle/>
        <a:p>
          <a:pPr rtl="0"/>
          <a:r>
            <a:rPr lang="fr-FR" altLang="fr-FR" b="1" dirty="0" smtClean="0">
              <a:solidFill>
                <a:srgbClr val="000000"/>
              </a:solidFill>
            </a:rPr>
            <a:t>THREADLOCKER</a:t>
          </a:r>
          <a:endParaRPr lang="fr-FR" dirty="0"/>
        </a:p>
      </dgm:t>
    </dgm:pt>
    <dgm:pt modelId="{C594D9C1-4E6E-4410-9F1D-F602EFF7E0E0}" type="parTrans" cxnId="{2B616297-D4FA-4103-BB41-55FCCFF3BC98}">
      <dgm:prSet/>
      <dgm:spPr/>
      <dgm:t>
        <a:bodyPr/>
        <a:lstStyle/>
        <a:p>
          <a:endParaRPr lang="fr-FR"/>
        </a:p>
      </dgm:t>
    </dgm:pt>
    <dgm:pt modelId="{A0CEBEDA-27F6-42B6-96F3-D9249CA99CCC}" type="sibTrans" cxnId="{2B616297-D4FA-4103-BB41-55FCCFF3BC98}">
      <dgm:prSet/>
      <dgm:spPr/>
      <dgm:t>
        <a:bodyPr/>
        <a:lstStyle/>
        <a:p>
          <a:endParaRPr lang="fr-FR"/>
        </a:p>
      </dgm:t>
    </dgm:pt>
    <dgm:pt modelId="{A29D3A2C-8D1B-4415-AC7E-7BB3839799D9}">
      <dgm:prSet/>
      <dgm:spPr/>
      <dgm:t>
        <a:bodyPr/>
        <a:lstStyle/>
        <a:p>
          <a:pPr rtl="0"/>
          <a:r>
            <a:rPr lang="fr-FR" altLang="fr-FR" b="1" dirty="0" smtClean="0">
              <a:solidFill>
                <a:srgbClr val="000000"/>
              </a:solidFill>
            </a:rPr>
            <a:t>RINGS and BEARINGS LOCKERS </a:t>
          </a:r>
          <a:endParaRPr lang="fr-FR" dirty="0"/>
        </a:p>
      </dgm:t>
    </dgm:pt>
    <dgm:pt modelId="{0E3FAE3F-4B5E-4928-A1D0-4D699EF1B111}" type="parTrans" cxnId="{A85A5AA1-9A23-4DAD-884E-215ADC667AAD}">
      <dgm:prSet/>
      <dgm:spPr/>
      <dgm:t>
        <a:bodyPr/>
        <a:lstStyle/>
        <a:p>
          <a:endParaRPr lang="fr-FR"/>
        </a:p>
      </dgm:t>
    </dgm:pt>
    <dgm:pt modelId="{04F88440-2BB2-406A-89B0-F6BE811DC33A}" type="sibTrans" cxnId="{A85A5AA1-9A23-4DAD-884E-215ADC667AAD}">
      <dgm:prSet/>
      <dgm:spPr/>
      <dgm:t>
        <a:bodyPr/>
        <a:lstStyle/>
        <a:p>
          <a:endParaRPr lang="fr-FR"/>
        </a:p>
      </dgm:t>
    </dgm:pt>
    <dgm:pt modelId="{95322D97-546C-4A78-80BB-9E76CBDE72A5}">
      <dgm:prSet/>
      <dgm:spPr/>
      <dgm:t>
        <a:bodyPr/>
        <a:lstStyle/>
        <a:p>
          <a:pPr rtl="0"/>
          <a:r>
            <a:rPr lang="fr-FR" altLang="fr-FR" b="1" dirty="0" smtClean="0">
              <a:solidFill>
                <a:srgbClr val="000000"/>
              </a:solidFill>
            </a:rPr>
            <a:t>THREAD SEALANT</a:t>
          </a:r>
          <a:endParaRPr lang="fr-FR" dirty="0"/>
        </a:p>
      </dgm:t>
    </dgm:pt>
    <dgm:pt modelId="{412BD6F2-E9F0-455D-837B-740B9BC39762}" type="parTrans" cxnId="{75B02849-A2AC-4A75-9E36-8275C33BCE93}">
      <dgm:prSet/>
      <dgm:spPr/>
      <dgm:t>
        <a:bodyPr/>
        <a:lstStyle/>
        <a:p>
          <a:endParaRPr lang="fr-FR"/>
        </a:p>
      </dgm:t>
    </dgm:pt>
    <dgm:pt modelId="{AF4E9675-686D-4F0F-B7A1-00E6E0A4F2C4}" type="sibTrans" cxnId="{75B02849-A2AC-4A75-9E36-8275C33BCE93}">
      <dgm:prSet/>
      <dgm:spPr/>
      <dgm:t>
        <a:bodyPr/>
        <a:lstStyle/>
        <a:p>
          <a:endParaRPr lang="fr-FR"/>
        </a:p>
      </dgm:t>
    </dgm:pt>
    <dgm:pt modelId="{8BCEDC62-1CB9-4A68-8212-109B17A88122}">
      <dgm:prSet/>
      <dgm:spPr/>
      <dgm:t>
        <a:bodyPr/>
        <a:lstStyle/>
        <a:p>
          <a:pPr rtl="0"/>
          <a:r>
            <a:rPr lang="fr-FR" altLang="fr-FR" b="1" dirty="0" smtClean="0">
              <a:solidFill>
                <a:srgbClr val="000000"/>
              </a:solidFill>
            </a:rPr>
            <a:t>FLANGE SEALS</a:t>
          </a:r>
          <a:endParaRPr lang="fr-FR" dirty="0"/>
        </a:p>
      </dgm:t>
    </dgm:pt>
    <dgm:pt modelId="{11F3A49D-AC15-46ED-B60C-748CE37C1DE1}" type="parTrans" cxnId="{F1C41895-A95C-4762-8B5C-EA6C4B3641B8}">
      <dgm:prSet/>
      <dgm:spPr/>
      <dgm:t>
        <a:bodyPr/>
        <a:lstStyle/>
        <a:p>
          <a:endParaRPr lang="fr-FR"/>
        </a:p>
      </dgm:t>
    </dgm:pt>
    <dgm:pt modelId="{ABB646FA-6628-4679-A915-5360D995E4A5}" type="sibTrans" cxnId="{F1C41895-A95C-4762-8B5C-EA6C4B3641B8}">
      <dgm:prSet/>
      <dgm:spPr/>
      <dgm:t>
        <a:bodyPr/>
        <a:lstStyle/>
        <a:p>
          <a:endParaRPr lang="fr-FR"/>
        </a:p>
      </dgm:t>
    </dgm:pt>
    <dgm:pt modelId="{1C0E1451-37AD-438E-931A-79D26B0F7CD8}">
      <dgm:prSet/>
      <dgm:spPr/>
      <dgm:t>
        <a:bodyPr/>
        <a:lstStyle/>
        <a:p>
          <a:pPr rtl="0"/>
          <a:r>
            <a:rPr lang="fr-FR" dirty="0" smtClean="0"/>
            <a:t>FREINAGE MOYEN</a:t>
          </a:r>
        </a:p>
        <a:p>
          <a:pPr rtl="0"/>
          <a:r>
            <a:rPr lang="fr-FR" dirty="0" smtClean="0"/>
            <a:t>FREINAGE FAIBLE</a:t>
          </a:r>
        </a:p>
        <a:p>
          <a:pPr rtl="0"/>
          <a:r>
            <a:rPr lang="fr-FR" dirty="0" smtClean="0"/>
            <a:t>FREINAGE FORT</a:t>
          </a:r>
          <a:endParaRPr lang="fr-FR" dirty="0"/>
        </a:p>
      </dgm:t>
    </dgm:pt>
    <dgm:pt modelId="{E300BAE6-1FE4-497B-BE8E-9C9A9FF7CE1D}" type="parTrans" cxnId="{5A3C052E-22BE-4C6C-8CD9-48A38FE6F3DE}">
      <dgm:prSet/>
      <dgm:spPr/>
      <dgm:t>
        <a:bodyPr/>
        <a:lstStyle/>
        <a:p>
          <a:endParaRPr lang="fr-FR"/>
        </a:p>
      </dgm:t>
    </dgm:pt>
    <dgm:pt modelId="{D507072B-4AD0-4087-8A6E-E3D9F48CA8D8}" type="sibTrans" cxnId="{5A3C052E-22BE-4C6C-8CD9-48A38FE6F3DE}">
      <dgm:prSet/>
      <dgm:spPr/>
      <dgm:t>
        <a:bodyPr/>
        <a:lstStyle/>
        <a:p>
          <a:endParaRPr lang="fr-FR"/>
        </a:p>
      </dgm:t>
    </dgm:pt>
    <dgm:pt modelId="{EC60AC46-D1DF-4AC7-8ED5-5A10FD5612F5}">
      <dgm:prSet/>
      <dgm:spPr/>
      <dgm:t>
        <a:bodyPr/>
        <a:lstStyle/>
        <a:p>
          <a:pPr rtl="0"/>
          <a:r>
            <a:rPr lang="fr-FR" dirty="0" smtClean="0"/>
            <a:t>FIXPRESS</a:t>
          </a:r>
          <a:endParaRPr lang="fr-FR" dirty="0"/>
        </a:p>
      </dgm:t>
    </dgm:pt>
    <dgm:pt modelId="{1F9AF757-E821-4FA1-B8AF-52CFEE536A37}" type="parTrans" cxnId="{29EF4B2E-62C2-49C9-B1A7-95D6D657C610}">
      <dgm:prSet/>
      <dgm:spPr/>
      <dgm:t>
        <a:bodyPr/>
        <a:lstStyle/>
        <a:p>
          <a:endParaRPr lang="fr-FR"/>
        </a:p>
      </dgm:t>
    </dgm:pt>
    <dgm:pt modelId="{E00A3E34-ED2A-49C2-91C5-3D00362BBE12}" type="sibTrans" cxnId="{29EF4B2E-62C2-49C9-B1A7-95D6D657C610}">
      <dgm:prSet/>
      <dgm:spPr/>
      <dgm:t>
        <a:bodyPr/>
        <a:lstStyle/>
        <a:p>
          <a:endParaRPr lang="fr-FR"/>
        </a:p>
      </dgm:t>
    </dgm:pt>
    <dgm:pt modelId="{39140437-70BC-4845-852D-05F649C74ECB}">
      <dgm:prSet/>
      <dgm:spPr/>
      <dgm:t>
        <a:bodyPr/>
        <a:lstStyle/>
        <a:p>
          <a:pPr rtl="0"/>
          <a:r>
            <a:rPr lang="fr-FR" dirty="0" smtClean="0"/>
            <a:t>TUBELOCK EXTRA</a:t>
          </a:r>
          <a:endParaRPr lang="fr-FR" dirty="0"/>
        </a:p>
      </dgm:t>
    </dgm:pt>
    <dgm:pt modelId="{D26AFE36-B39E-4D56-AF76-2B772C4FF2C5}" type="parTrans" cxnId="{27F452AC-2B2B-4B44-8FFD-FAF41ABBDB3E}">
      <dgm:prSet/>
      <dgm:spPr/>
      <dgm:t>
        <a:bodyPr/>
        <a:lstStyle/>
        <a:p>
          <a:endParaRPr lang="fr-FR"/>
        </a:p>
      </dgm:t>
    </dgm:pt>
    <dgm:pt modelId="{428D7F3A-7801-474D-8121-ACE9CCC0266C}" type="sibTrans" cxnId="{27F452AC-2B2B-4B44-8FFD-FAF41ABBDB3E}">
      <dgm:prSet/>
      <dgm:spPr/>
      <dgm:t>
        <a:bodyPr/>
        <a:lstStyle/>
        <a:p>
          <a:endParaRPr lang="fr-FR"/>
        </a:p>
      </dgm:t>
    </dgm:pt>
    <dgm:pt modelId="{2A85B3CB-23EB-4DC1-811A-AEF69D099CBB}">
      <dgm:prSet/>
      <dgm:spPr/>
      <dgm:t>
        <a:bodyPr/>
        <a:lstStyle/>
        <a:p>
          <a:pPr rtl="0"/>
          <a:r>
            <a:rPr lang="fr-FR" dirty="0" smtClean="0"/>
            <a:t>PORAJOINT</a:t>
          </a:r>
          <a:endParaRPr lang="fr-FR" dirty="0"/>
        </a:p>
      </dgm:t>
    </dgm:pt>
    <dgm:pt modelId="{5EA7C2F6-AC72-4BD9-84F1-0135713BC0B8}" type="parTrans" cxnId="{F693597D-B185-40D4-9C9B-0E18CFA701BE}">
      <dgm:prSet/>
      <dgm:spPr/>
      <dgm:t>
        <a:bodyPr/>
        <a:lstStyle/>
        <a:p>
          <a:endParaRPr lang="fr-FR"/>
        </a:p>
      </dgm:t>
    </dgm:pt>
    <dgm:pt modelId="{6211CBAE-E71E-4B8F-90F2-E098162E3F57}" type="sibTrans" cxnId="{F693597D-B185-40D4-9C9B-0E18CFA701BE}">
      <dgm:prSet/>
      <dgm:spPr/>
      <dgm:t>
        <a:bodyPr/>
        <a:lstStyle/>
        <a:p>
          <a:endParaRPr lang="fr-FR"/>
        </a:p>
      </dgm:t>
    </dgm:pt>
    <dgm:pt modelId="{BF772C04-B9F4-4DFF-A201-9B4EB4CD4361}" type="pres">
      <dgm:prSet presAssocID="{C6296462-D5AD-4011-AF7A-7AFAE2814FB5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fr-FR"/>
        </a:p>
      </dgm:t>
    </dgm:pt>
    <dgm:pt modelId="{0C97C168-5C32-4F33-B23E-831422C4B648}" type="pres">
      <dgm:prSet presAssocID="{F3A6E492-9770-4CA2-A238-65C68AFF4E88}" presName="horFlow" presStyleCnt="0"/>
      <dgm:spPr/>
      <dgm:t>
        <a:bodyPr/>
        <a:lstStyle/>
        <a:p>
          <a:endParaRPr lang="fr-FR"/>
        </a:p>
      </dgm:t>
    </dgm:pt>
    <dgm:pt modelId="{6D3ECF37-E16C-4BAB-A686-27C3655CC421}" type="pres">
      <dgm:prSet presAssocID="{F3A6E492-9770-4CA2-A238-65C68AFF4E88}" presName="bigChev" presStyleLbl="node1" presStyleIdx="0" presStyleCnt="4"/>
      <dgm:spPr/>
      <dgm:t>
        <a:bodyPr/>
        <a:lstStyle/>
        <a:p>
          <a:endParaRPr lang="fr-FR"/>
        </a:p>
      </dgm:t>
    </dgm:pt>
    <dgm:pt modelId="{434F9E49-A6C3-437B-9CAF-27EF49BD6F97}" type="pres">
      <dgm:prSet presAssocID="{E300BAE6-1FE4-497B-BE8E-9C9A9FF7CE1D}" presName="parTrans" presStyleCnt="0"/>
      <dgm:spPr/>
      <dgm:t>
        <a:bodyPr/>
        <a:lstStyle/>
        <a:p>
          <a:endParaRPr lang="fr-FR"/>
        </a:p>
      </dgm:t>
    </dgm:pt>
    <dgm:pt modelId="{3C81D667-36EE-4ADB-A775-AF15FA87F2B0}" type="pres">
      <dgm:prSet presAssocID="{1C0E1451-37AD-438E-931A-79D26B0F7CD8}" presName="node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E3CE3A0-C561-483D-B36B-EFE25115E030}" type="pres">
      <dgm:prSet presAssocID="{F3A6E492-9770-4CA2-A238-65C68AFF4E88}" presName="vSp" presStyleCnt="0"/>
      <dgm:spPr/>
      <dgm:t>
        <a:bodyPr/>
        <a:lstStyle/>
        <a:p>
          <a:endParaRPr lang="fr-FR"/>
        </a:p>
      </dgm:t>
    </dgm:pt>
    <dgm:pt modelId="{4D50A3D7-16D9-45F6-B518-245BA7F2E9A7}" type="pres">
      <dgm:prSet presAssocID="{A29D3A2C-8D1B-4415-AC7E-7BB3839799D9}" presName="horFlow" presStyleCnt="0"/>
      <dgm:spPr/>
      <dgm:t>
        <a:bodyPr/>
        <a:lstStyle/>
        <a:p>
          <a:endParaRPr lang="fr-FR"/>
        </a:p>
      </dgm:t>
    </dgm:pt>
    <dgm:pt modelId="{BC1CEC04-ED7A-44CD-BD75-B7714C903575}" type="pres">
      <dgm:prSet presAssocID="{A29D3A2C-8D1B-4415-AC7E-7BB3839799D9}" presName="bigChev" presStyleLbl="node1" presStyleIdx="1" presStyleCnt="4"/>
      <dgm:spPr/>
      <dgm:t>
        <a:bodyPr/>
        <a:lstStyle/>
        <a:p>
          <a:endParaRPr lang="fr-FR"/>
        </a:p>
      </dgm:t>
    </dgm:pt>
    <dgm:pt modelId="{345E0874-9673-4E23-90E3-F7629914E3B6}" type="pres">
      <dgm:prSet presAssocID="{1F9AF757-E821-4FA1-B8AF-52CFEE536A37}" presName="parTrans" presStyleCnt="0"/>
      <dgm:spPr/>
      <dgm:t>
        <a:bodyPr/>
        <a:lstStyle/>
        <a:p>
          <a:endParaRPr lang="fr-FR"/>
        </a:p>
      </dgm:t>
    </dgm:pt>
    <dgm:pt modelId="{93FE4B22-8590-49F5-A9F5-B8096B2A073A}" type="pres">
      <dgm:prSet presAssocID="{EC60AC46-D1DF-4AC7-8ED5-5A10FD5612F5}" presName="node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03BBAF8-E935-46DB-A66D-66F65146A7EE}" type="pres">
      <dgm:prSet presAssocID="{A29D3A2C-8D1B-4415-AC7E-7BB3839799D9}" presName="vSp" presStyleCnt="0"/>
      <dgm:spPr/>
      <dgm:t>
        <a:bodyPr/>
        <a:lstStyle/>
        <a:p>
          <a:endParaRPr lang="fr-FR"/>
        </a:p>
      </dgm:t>
    </dgm:pt>
    <dgm:pt modelId="{E889BC70-71E1-4D11-B1C4-A29DDADADCC9}" type="pres">
      <dgm:prSet presAssocID="{95322D97-546C-4A78-80BB-9E76CBDE72A5}" presName="horFlow" presStyleCnt="0"/>
      <dgm:spPr/>
      <dgm:t>
        <a:bodyPr/>
        <a:lstStyle/>
        <a:p>
          <a:endParaRPr lang="fr-FR"/>
        </a:p>
      </dgm:t>
    </dgm:pt>
    <dgm:pt modelId="{44E13F2C-938A-4E00-99EB-B6F563EBCD8D}" type="pres">
      <dgm:prSet presAssocID="{95322D97-546C-4A78-80BB-9E76CBDE72A5}" presName="bigChev" presStyleLbl="node1" presStyleIdx="2" presStyleCnt="4"/>
      <dgm:spPr/>
      <dgm:t>
        <a:bodyPr/>
        <a:lstStyle/>
        <a:p>
          <a:endParaRPr lang="fr-FR"/>
        </a:p>
      </dgm:t>
    </dgm:pt>
    <dgm:pt modelId="{59D7CCB7-9032-428C-BE54-CC5FC25EA6D8}" type="pres">
      <dgm:prSet presAssocID="{D26AFE36-B39E-4D56-AF76-2B772C4FF2C5}" presName="parTrans" presStyleCnt="0"/>
      <dgm:spPr/>
      <dgm:t>
        <a:bodyPr/>
        <a:lstStyle/>
        <a:p>
          <a:endParaRPr lang="fr-FR"/>
        </a:p>
      </dgm:t>
    </dgm:pt>
    <dgm:pt modelId="{4B84E55F-2DBC-44D2-9795-054BD2FA071B}" type="pres">
      <dgm:prSet presAssocID="{39140437-70BC-4845-852D-05F649C74ECB}" presName="node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6E51769-4659-47F9-A804-AC8A3BD490CA}" type="pres">
      <dgm:prSet presAssocID="{95322D97-546C-4A78-80BB-9E76CBDE72A5}" presName="vSp" presStyleCnt="0"/>
      <dgm:spPr/>
      <dgm:t>
        <a:bodyPr/>
        <a:lstStyle/>
        <a:p>
          <a:endParaRPr lang="fr-FR"/>
        </a:p>
      </dgm:t>
    </dgm:pt>
    <dgm:pt modelId="{7A667C17-252D-4F09-84C8-6B0BE12398D5}" type="pres">
      <dgm:prSet presAssocID="{8BCEDC62-1CB9-4A68-8212-109B17A88122}" presName="horFlow" presStyleCnt="0"/>
      <dgm:spPr/>
      <dgm:t>
        <a:bodyPr/>
        <a:lstStyle/>
        <a:p>
          <a:endParaRPr lang="fr-FR"/>
        </a:p>
      </dgm:t>
    </dgm:pt>
    <dgm:pt modelId="{1091F153-C5BF-4CA2-A828-2EB0625D751D}" type="pres">
      <dgm:prSet presAssocID="{8BCEDC62-1CB9-4A68-8212-109B17A88122}" presName="bigChev" presStyleLbl="node1" presStyleIdx="3" presStyleCnt="4"/>
      <dgm:spPr/>
      <dgm:t>
        <a:bodyPr/>
        <a:lstStyle/>
        <a:p>
          <a:endParaRPr lang="fr-FR"/>
        </a:p>
      </dgm:t>
    </dgm:pt>
    <dgm:pt modelId="{1A0C8370-26A0-45C0-AACC-024849876215}" type="pres">
      <dgm:prSet presAssocID="{5EA7C2F6-AC72-4BD9-84F1-0135713BC0B8}" presName="parTrans" presStyleCnt="0"/>
      <dgm:spPr/>
      <dgm:t>
        <a:bodyPr/>
        <a:lstStyle/>
        <a:p>
          <a:endParaRPr lang="fr-FR"/>
        </a:p>
      </dgm:t>
    </dgm:pt>
    <dgm:pt modelId="{557459BB-7E7C-4B92-93BD-D87626E758E4}" type="pres">
      <dgm:prSet presAssocID="{2A85B3CB-23EB-4DC1-811A-AEF69D099CBB}" presName="node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2B616297-D4FA-4103-BB41-55FCCFF3BC98}" srcId="{C6296462-D5AD-4011-AF7A-7AFAE2814FB5}" destId="{F3A6E492-9770-4CA2-A238-65C68AFF4E88}" srcOrd="0" destOrd="0" parTransId="{C594D9C1-4E6E-4410-9F1D-F602EFF7E0E0}" sibTransId="{A0CEBEDA-27F6-42B6-96F3-D9249CA99CCC}"/>
    <dgm:cxn modelId="{58585E67-B595-46B1-83CA-448E8D7CDD0D}" type="presOf" srcId="{8BCEDC62-1CB9-4A68-8212-109B17A88122}" destId="{1091F153-C5BF-4CA2-A828-2EB0625D751D}" srcOrd="0" destOrd="0" presId="urn:microsoft.com/office/officeart/2005/8/layout/lProcess3"/>
    <dgm:cxn modelId="{7D253003-4A37-4CFD-9DEB-E946E2D7F880}" type="presOf" srcId="{C6296462-D5AD-4011-AF7A-7AFAE2814FB5}" destId="{BF772C04-B9F4-4DFF-A201-9B4EB4CD4361}" srcOrd="0" destOrd="0" presId="urn:microsoft.com/office/officeart/2005/8/layout/lProcess3"/>
    <dgm:cxn modelId="{F693597D-B185-40D4-9C9B-0E18CFA701BE}" srcId="{8BCEDC62-1CB9-4A68-8212-109B17A88122}" destId="{2A85B3CB-23EB-4DC1-811A-AEF69D099CBB}" srcOrd="0" destOrd="0" parTransId="{5EA7C2F6-AC72-4BD9-84F1-0135713BC0B8}" sibTransId="{6211CBAE-E71E-4B8F-90F2-E098162E3F57}"/>
    <dgm:cxn modelId="{75B02849-A2AC-4A75-9E36-8275C33BCE93}" srcId="{C6296462-D5AD-4011-AF7A-7AFAE2814FB5}" destId="{95322D97-546C-4A78-80BB-9E76CBDE72A5}" srcOrd="2" destOrd="0" parTransId="{412BD6F2-E9F0-455D-837B-740B9BC39762}" sibTransId="{AF4E9675-686D-4F0F-B7A1-00E6E0A4F2C4}"/>
    <dgm:cxn modelId="{BB62878B-E5E5-44AA-AC28-A35F3644CD06}" type="presOf" srcId="{EC60AC46-D1DF-4AC7-8ED5-5A10FD5612F5}" destId="{93FE4B22-8590-49F5-A9F5-B8096B2A073A}" srcOrd="0" destOrd="0" presId="urn:microsoft.com/office/officeart/2005/8/layout/lProcess3"/>
    <dgm:cxn modelId="{F1C41895-A95C-4762-8B5C-EA6C4B3641B8}" srcId="{C6296462-D5AD-4011-AF7A-7AFAE2814FB5}" destId="{8BCEDC62-1CB9-4A68-8212-109B17A88122}" srcOrd="3" destOrd="0" parTransId="{11F3A49D-AC15-46ED-B60C-748CE37C1DE1}" sibTransId="{ABB646FA-6628-4679-A915-5360D995E4A5}"/>
    <dgm:cxn modelId="{7603189C-81CC-4D3E-9933-188FD4E623DC}" type="presOf" srcId="{39140437-70BC-4845-852D-05F649C74ECB}" destId="{4B84E55F-2DBC-44D2-9795-054BD2FA071B}" srcOrd="0" destOrd="0" presId="urn:microsoft.com/office/officeart/2005/8/layout/lProcess3"/>
    <dgm:cxn modelId="{29EF4B2E-62C2-49C9-B1A7-95D6D657C610}" srcId="{A29D3A2C-8D1B-4415-AC7E-7BB3839799D9}" destId="{EC60AC46-D1DF-4AC7-8ED5-5A10FD5612F5}" srcOrd="0" destOrd="0" parTransId="{1F9AF757-E821-4FA1-B8AF-52CFEE536A37}" sibTransId="{E00A3E34-ED2A-49C2-91C5-3D00362BBE12}"/>
    <dgm:cxn modelId="{A85A5AA1-9A23-4DAD-884E-215ADC667AAD}" srcId="{C6296462-D5AD-4011-AF7A-7AFAE2814FB5}" destId="{A29D3A2C-8D1B-4415-AC7E-7BB3839799D9}" srcOrd="1" destOrd="0" parTransId="{0E3FAE3F-4B5E-4928-A1D0-4D699EF1B111}" sibTransId="{04F88440-2BB2-406A-89B0-F6BE811DC33A}"/>
    <dgm:cxn modelId="{7698E32D-D650-4C7F-A901-688BDCF2A783}" type="presOf" srcId="{F3A6E492-9770-4CA2-A238-65C68AFF4E88}" destId="{6D3ECF37-E16C-4BAB-A686-27C3655CC421}" srcOrd="0" destOrd="0" presId="urn:microsoft.com/office/officeart/2005/8/layout/lProcess3"/>
    <dgm:cxn modelId="{B36C0C8D-A0C0-4FDC-8B54-6A2641C66CAA}" type="presOf" srcId="{2A85B3CB-23EB-4DC1-811A-AEF69D099CBB}" destId="{557459BB-7E7C-4B92-93BD-D87626E758E4}" srcOrd="0" destOrd="0" presId="urn:microsoft.com/office/officeart/2005/8/layout/lProcess3"/>
    <dgm:cxn modelId="{691C92D2-FB43-491F-B57F-576D1C44559B}" type="presOf" srcId="{1C0E1451-37AD-438E-931A-79D26B0F7CD8}" destId="{3C81D667-36EE-4ADB-A775-AF15FA87F2B0}" srcOrd="0" destOrd="0" presId="urn:microsoft.com/office/officeart/2005/8/layout/lProcess3"/>
    <dgm:cxn modelId="{27F452AC-2B2B-4B44-8FFD-FAF41ABBDB3E}" srcId="{95322D97-546C-4A78-80BB-9E76CBDE72A5}" destId="{39140437-70BC-4845-852D-05F649C74ECB}" srcOrd="0" destOrd="0" parTransId="{D26AFE36-B39E-4D56-AF76-2B772C4FF2C5}" sibTransId="{428D7F3A-7801-474D-8121-ACE9CCC0266C}"/>
    <dgm:cxn modelId="{5A3C052E-22BE-4C6C-8CD9-48A38FE6F3DE}" srcId="{F3A6E492-9770-4CA2-A238-65C68AFF4E88}" destId="{1C0E1451-37AD-438E-931A-79D26B0F7CD8}" srcOrd="0" destOrd="0" parTransId="{E300BAE6-1FE4-497B-BE8E-9C9A9FF7CE1D}" sibTransId="{D507072B-4AD0-4087-8A6E-E3D9F48CA8D8}"/>
    <dgm:cxn modelId="{8BC26298-C29E-43CC-9B39-2B8941F33FD3}" type="presOf" srcId="{95322D97-546C-4A78-80BB-9E76CBDE72A5}" destId="{44E13F2C-938A-4E00-99EB-B6F563EBCD8D}" srcOrd="0" destOrd="0" presId="urn:microsoft.com/office/officeart/2005/8/layout/lProcess3"/>
    <dgm:cxn modelId="{6BB3EE84-9ECC-43E8-B5A5-31964F890ECF}" type="presOf" srcId="{A29D3A2C-8D1B-4415-AC7E-7BB3839799D9}" destId="{BC1CEC04-ED7A-44CD-BD75-B7714C903575}" srcOrd="0" destOrd="0" presId="urn:microsoft.com/office/officeart/2005/8/layout/lProcess3"/>
    <dgm:cxn modelId="{9F35CA0B-9CB7-4370-8C69-2F6EF50C6EC0}" type="presParOf" srcId="{BF772C04-B9F4-4DFF-A201-9B4EB4CD4361}" destId="{0C97C168-5C32-4F33-B23E-831422C4B648}" srcOrd="0" destOrd="0" presId="urn:microsoft.com/office/officeart/2005/8/layout/lProcess3"/>
    <dgm:cxn modelId="{78B8D593-9BB1-45F1-8AAB-B30147E4E5B2}" type="presParOf" srcId="{0C97C168-5C32-4F33-B23E-831422C4B648}" destId="{6D3ECF37-E16C-4BAB-A686-27C3655CC421}" srcOrd="0" destOrd="0" presId="urn:microsoft.com/office/officeart/2005/8/layout/lProcess3"/>
    <dgm:cxn modelId="{2220459B-F789-432F-B2A9-A0F1A094C800}" type="presParOf" srcId="{0C97C168-5C32-4F33-B23E-831422C4B648}" destId="{434F9E49-A6C3-437B-9CAF-27EF49BD6F97}" srcOrd="1" destOrd="0" presId="urn:microsoft.com/office/officeart/2005/8/layout/lProcess3"/>
    <dgm:cxn modelId="{02A29714-8C42-4049-A30A-4BC5ED4E16FB}" type="presParOf" srcId="{0C97C168-5C32-4F33-B23E-831422C4B648}" destId="{3C81D667-36EE-4ADB-A775-AF15FA87F2B0}" srcOrd="2" destOrd="0" presId="urn:microsoft.com/office/officeart/2005/8/layout/lProcess3"/>
    <dgm:cxn modelId="{2A2196CE-F788-49DD-B7B2-13B462C764DC}" type="presParOf" srcId="{BF772C04-B9F4-4DFF-A201-9B4EB4CD4361}" destId="{AE3CE3A0-C561-483D-B36B-EFE25115E030}" srcOrd="1" destOrd="0" presId="urn:microsoft.com/office/officeart/2005/8/layout/lProcess3"/>
    <dgm:cxn modelId="{67FC2F4D-BD81-49CC-8525-31B2128B3A21}" type="presParOf" srcId="{BF772C04-B9F4-4DFF-A201-9B4EB4CD4361}" destId="{4D50A3D7-16D9-45F6-B518-245BA7F2E9A7}" srcOrd="2" destOrd="0" presId="urn:microsoft.com/office/officeart/2005/8/layout/lProcess3"/>
    <dgm:cxn modelId="{A81AFE37-75D6-4E4B-90C7-F4F4C560496E}" type="presParOf" srcId="{4D50A3D7-16D9-45F6-B518-245BA7F2E9A7}" destId="{BC1CEC04-ED7A-44CD-BD75-B7714C903575}" srcOrd="0" destOrd="0" presId="urn:microsoft.com/office/officeart/2005/8/layout/lProcess3"/>
    <dgm:cxn modelId="{BF1E49EB-5C05-48D0-8FE3-7C485318314D}" type="presParOf" srcId="{4D50A3D7-16D9-45F6-B518-245BA7F2E9A7}" destId="{345E0874-9673-4E23-90E3-F7629914E3B6}" srcOrd="1" destOrd="0" presId="urn:microsoft.com/office/officeart/2005/8/layout/lProcess3"/>
    <dgm:cxn modelId="{ECE32DD6-3D76-4269-8D4C-B223425685B4}" type="presParOf" srcId="{4D50A3D7-16D9-45F6-B518-245BA7F2E9A7}" destId="{93FE4B22-8590-49F5-A9F5-B8096B2A073A}" srcOrd="2" destOrd="0" presId="urn:microsoft.com/office/officeart/2005/8/layout/lProcess3"/>
    <dgm:cxn modelId="{53C85D0E-B345-46D4-B9FA-5BE0D50E1FCB}" type="presParOf" srcId="{BF772C04-B9F4-4DFF-A201-9B4EB4CD4361}" destId="{E03BBAF8-E935-46DB-A66D-66F65146A7EE}" srcOrd="3" destOrd="0" presId="urn:microsoft.com/office/officeart/2005/8/layout/lProcess3"/>
    <dgm:cxn modelId="{A3624660-9FB9-473A-ADDC-6DC004D81B08}" type="presParOf" srcId="{BF772C04-B9F4-4DFF-A201-9B4EB4CD4361}" destId="{E889BC70-71E1-4D11-B1C4-A29DDADADCC9}" srcOrd="4" destOrd="0" presId="urn:microsoft.com/office/officeart/2005/8/layout/lProcess3"/>
    <dgm:cxn modelId="{2D1B8A9A-CBA3-47E2-9FB3-49E5773F5A3F}" type="presParOf" srcId="{E889BC70-71E1-4D11-B1C4-A29DDADADCC9}" destId="{44E13F2C-938A-4E00-99EB-B6F563EBCD8D}" srcOrd="0" destOrd="0" presId="urn:microsoft.com/office/officeart/2005/8/layout/lProcess3"/>
    <dgm:cxn modelId="{FB5C18BB-C17E-4012-88DF-4DC3BB3AFC7D}" type="presParOf" srcId="{E889BC70-71E1-4D11-B1C4-A29DDADADCC9}" destId="{59D7CCB7-9032-428C-BE54-CC5FC25EA6D8}" srcOrd="1" destOrd="0" presId="urn:microsoft.com/office/officeart/2005/8/layout/lProcess3"/>
    <dgm:cxn modelId="{5FF509DF-B742-4971-9326-C78A6AAB0C26}" type="presParOf" srcId="{E889BC70-71E1-4D11-B1C4-A29DDADADCC9}" destId="{4B84E55F-2DBC-44D2-9795-054BD2FA071B}" srcOrd="2" destOrd="0" presId="urn:microsoft.com/office/officeart/2005/8/layout/lProcess3"/>
    <dgm:cxn modelId="{4680BD69-F3B8-4A89-8518-52F7168C15A4}" type="presParOf" srcId="{BF772C04-B9F4-4DFF-A201-9B4EB4CD4361}" destId="{36E51769-4659-47F9-A804-AC8A3BD490CA}" srcOrd="5" destOrd="0" presId="urn:microsoft.com/office/officeart/2005/8/layout/lProcess3"/>
    <dgm:cxn modelId="{A3F82E84-CC37-4D6D-85B6-1B5AA04AE5EB}" type="presParOf" srcId="{BF772C04-B9F4-4DFF-A201-9B4EB4CD4361}" destId="{7A667C17-252D-4F09-84C8-6B0BE12398D5}" srcOrd="6" destOrd="0" presId="urn:microsoft.com/office/officeart/2005/8/layout/lProcess3"/>
    <dgm:cxn modelId="{7E209BA2-5D52-4AA0-B3FA-218B8AF7BE59}" type="presParOf" srcId="{7A667C17-252D-4F09-84C8-6B0BE12398D5}" destId="{1091F153-C5BF-4CA2-A828-2EB0625D751D}" srcOrd="0" destOrd="0" presId="urn:microsoft.com/office/officeart/2005/8/layout/lProcess3"/>
    <dgm:cxn modelId="{85838060-6E14-4180-B72A-FEE854FB046F}" type="presParOf" srcId="{7A667C17-252D-4F09-84C8-6B0BE12398D5}" destId="{1A0C8370-26A0-45C0-AACC-024849876215}" srcOrd="1" destOrd="0" presId="urn:microsoft.com/office/officeart/2005/8/layout/lProcess3"/>
    <dgm:cxn modelId="{26DC9412-1938-4F1F-9A6F-AD20683600E9}" type="presParOf" srcId="{7A667C17-252D-4F09-84C8-6B0BE12398D5}" destId="{557459BB-7E7C-4B92-93BD-D87626E758E4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F72C5B1F-D674-46CF-A3C9-657D8FD2087E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F191CE99-6EF4-4C9B-9801-0191F5D3EBB7}">
      <dgm:prSet phldrT="[Texte]"/>
      <dgm:spPr/>
      <dgm:t>
        <a:bodyPr/>
        <a:lstStyle/>
        <a:p>
          <a:r>
            <a:rPr lang="fr-FR" dirty="0" smtClean="0"/>
            <a:t>C 3000</a:t>
          </a:r>
          <a:endParaRPr lang="fr-FR" dirty="0"/>
        </a:p>
      </dgm:t>
    </dgm:pt>
    <dgm:pt modelId="{E9C9144C-3A24-48E6-846F-C9A1A1830D91}" type="parTrans" cxnId="{D48CD2A9-E680-4354-9490-7113EF8C06EA}">
      <dgm:prSet/>
      <dgm:spPr/>
      <dgm:t>
        <a:bodyPr/>
        <a:lstStyle/>
        <a:p>
          <a:endParaRPr lang="fr-FR"/>
        </a:p>
      </dgm:t>
    </dgm:pt>
    <dgm:pt modelId="{EC2F1499-EB18-4A9D-B2F5-AD2F70223B7C}" type="sibTrans" cxnId="{D48CD2A9-E680-4354-9490-7113EF8C06EA}">
      <dgm:prSet/>
      <dgm:spPr/>
      <dgm:t>
        <a:bodyPr/>
        <a:lstStyle/>
        <a:p>
          <a:endParaRPr lang="fr-FR"/>
        </a:p>
      </dgm:t>
    </dgm:pt>
    <dgm:pt modelId="{EC5337A9-A22D-4E18-A76A-DD9CB238B741}">
      <dgm:prSet phldrT="[Texte]"/>
      <dgm:spPr/>
      <dgm:t>
        <a:bodyPr/>
        <a:lstStyle/>
        <a:p>
          <a:r>
            <a:rPr lang="fr-FR" dirty="0" smtClean="0"/>
            <a:t>C 2040</a:t>
          </a:r>
          <a:endParaRPr lang="fr-FR" dirty="0"/>
        </a:p>
      </dgm:t>
    </dgm:pt>
    <dgm:pt modelId="{C97C76C8-EA88-4C78-A16C-510BA70B024A}" type="parTrans" cxnId="{978E53A0-A788-41E3-B110-9F4C433A1530}">
      <dgm:prSet/>
      <dgm:spPr/>
      <dgm:t>
        <a:bodyPr/>
        <a:lstStyle/>
        <a:p>
          <a:endParaRPr lang="fr-FR"/>
        </a:p>
      </dgm:t>
    </dgm:pt>
    <dgm:pt modelId="{8F809169-A3B3-41E4-963E-9F29D6D36543}" type="sibTrans" cxnId="{978E53A0-A788-41E3-B110-9F4C433A1530}">
      <dgm:prSet/>
      <dgm:spPr/>
      <dgm:t>
        <a:bodyPr/>
        <a:lstStyle/>
        <a:p>
          <a:endParaRPr lang="fr-FR"/>
        </a:p>
      </dgm:t>
    </dgm:pt>
    <dgm:pt modelId="{62C7CDF9-918A-4FFE-B26F-D2A34CD2AB04}" type="pres">
      <dgm:prSet presAssocID="{F72C5B1F-D674-46CF-A3C9-657D8FD2087E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fr-FR"/>
        </a:p>
      </dgm:t>
    </dgm:pt>
    <dgm:pt modelId="{77F7F6E8-D748-475E-B83F-848A9AEF4921}" type="pres">
      <dgm:prSet presAssocID="{F191CE99-6EF4-4C9B-9801-0191F5D3EBB7}" presName="horFlow" presStyleCnt="0"/>
      <dgm:spPr/>
    </dgm:pt>
    <dgm:pt modelId="{82470A7F-58A3-4E3B-8ADF-927DC9FB6BD5}" type="pres">
      <dgm:prSet presAssocID="{F191CE99-6EF4-4C9B-9801-0191F5D3EBB7}" presName="bigChev" presStyleLbl="node1" presStyleIdx="0" presStyleCnt="2"/>
      <dgm:spPr/>
      <dgm:t>
        <a:bodyPr/>
        <a:lstStyle/>
        <a:p>
          <a:endParaRPr lang="fr-FR"/>
        </a:p>
      </dgm:t>
    </dgm:pt>
    <dgm:pt modelId="{7D0EF5C5-AAA6-4172-AF56-5E5B8EC573D7}" type="pres">
      <dgm:prSet presAssocID="{F191CE99-6EF4-4C9B-9801-0191F5D3EBB7}" presName="vSp" presStyleCnt="0"/>
      <dgm:spPr/>
    </dgm:pt>
    <dgm:pt modelId="{B3C72BB1-5E19-490A-822B-204FCD0C27C2}" type="pres">
      <dgm:prSet presAssocID="{EC5337A9-A22D-4E18-A76A-DD9CB238B741}" presName="horFlow" presStyleCnt="0"/>
      <dgm:spPr/>
    </dgm:pt>
    <dgm:pt modelId="{A93ED433-75FE-4582-AEBC-06B487F4BEC0}" type="pres">
      <dgm:prSet presAssocID="{EC5337A9-A22D-4E18-A76A-DD9CB238B741}" presName="bigChev" presStyleLbl="node1" presStyleIdx="1" presStyleCnt="2" custLinFactNeighborY="3664"/>
      <dgm:spPr/>
      <dgm:t>
        <a:bodyPr/>
        <a:lstStyle/>
        <a:p>
          <a:endParaRPr lang="fr-FR"/>
        </a:p>
      </dgm:t>
    </dgm:pt>
  </dgm:ptLst>
  <dgm:cxnLst>
    <dgm:cxn modelId="{3FD7DF39-E1F4-4EF7-8A99-FD9124ABB61C}" type="presOf" srcId="{F191CE99-6EF4-4C9B-9801-0191F5D3EBB7}" destId="{82470A7F-58A3-4E3B-8ADF-927DC9FB6BD5}" srcOrd="0" destOrd="0" presId="urn:microsoft.com/office/officeart/2005/8/layout/lProcess3"/>
    <dgm:cxn modelId="{D48CD2A9-E680-4354-9490-7113EF8C06EA}" srcId="{F72C5B1F-D674-46CF-A3C9-657D8FD2087E}" destId="{F191CE99-6EF4-4C9B-9801-0191F5D3EBB7}" srcOrd="0" destOrd="0" parTransId="{E9C9144C-3A24-48E6-846F-C9A1A1830D91}" sibTransId="{EC2F1499-EB18-4A9D-B2F5-AD2F70223B7C}"/>
    <dgm:cxn modelId="{3E86028B-AF66-4976-BF8E-DD934F3EBE0E}" type="presOf" srcId="{F72C5B1F-D674-46CF-A3C9-657D8FD2087E}" destId="{62C7CDF9-918A-4FFE-B26F-D2A34CD2AB04}" srcOrd="0" destOrd="0" presId="urn:microsoft.com/office/officeart/2005/8/layout/lProcess3"/>
    <dgm:cxn modelId="{978E53A0-A788-41E3-B110-9F4C433A1530}" srcId="{F72C5B1F-D674-46CF-A3C9-657D8FD2087E}" destId="{EC5337A9-A22D-4E18-A76A-DD9CB238B741}" srcOrd="1" destOrd="0" parTransId="{C97C76C8-EA88-4C78-A16C-510BA70B024A}" sibTransId="{8F809169-A3B3-41E4-963E-9F29D6D36543}"/>
    <dgm:cxn modelId="{56098674-318D-4F5D-8BE7-E8653D8E2BCE}" type="presOf" srcId="{EC5337A9-A22D-4E18-A76A-DD9CB238B741}" destId="{A93ED433-75FE-4582-AEBC-06B487F4BEC0}" srcOrd="0" destOrd="0" presId="urn:microsoft.com/office/officeart/2005/8/layout/lProcess3"/>
    <dgm:cxn modelId="{CAB0FC9A-1C51-4DCE-8390-8FBB525A3BA0}" type="presParOf" srcId="{62C7CDF9-918A-4FFE-B26F-D2A34CD2AB04}" destId="{77F7F6E8-D748-475E-B83F-848A9AEF4921}" srcOrd="0" destOrd="0" presId="urn:microsoft.com/office/officeart/2005/8/layout/lProcess3"/>
    <dgm:cxn modelId="{7858BC87-9B9D-46B5-A16C-0A324C101A8A}" type="presParOf" srcId="{77F7F6E8-D748-475E-B83F-848A9AEF4921}" destId="{82470A7F-58A3-4E3B-8ADF-927DC9FB6BD5}" srcOrd="0" destOrd="0" presId="urn:microsoft.com/office/officeart/2005/8/layout/lProcess3"/>
    <dgm:cxn modelId="{30C52E7D-5600-4040-8911-44F78A8F5C13}" type="presParOf" srcId="{62C7CDF9-918A-4FFE-B26F-D2A34CD2AB04}" destId="{7D0EF5C5-AAA6-4172-AF56-5E5B8EC573D7}" srcOrd="1" destOrd="0" presId="urn:microsoft.com/office/officeart/2005/8/layout/lProcess3"/>
    <dgm:cxn modelId="{DDF98225-90FE-4EA6-892B-A45043E2AC92}" type="presParOf" srcId="{62C7CDF9-918A-4FFE-B26F-D2A34CD2AB04}" destId="{B3C72BB1-5E19-490A-822B-204FCD0C27C2}" srcOrd="2" destOrd="0" presId="urn:microsoft.com/office/officeart/2005/8/layout/lProcess3"/>
    <dgm:cxn modelId="{C89667BD-4EBB-4AC3-B0B1-065D3D46D4AE}" type="presParOf" srcId="{B3C72BB1-5E19-490A-822B-204FCD0C27C2}" destId="{A93ED433-75FE-4582-AEBC-06B487F4BEC0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ABF0C6FE-F3F5-4AF2-87EB-CC0784867DC0}" type="doc">
      <dgm:prSet loTypeId="urn:microsoft.com/office/officeart/2005/8/layout/hProcess9" loCatId="process" qsTypeId="urn:microsoft.com/office/officeart/2005/8/quickstyle/simple1" qsCatId="simple" csTypeId="urn:microsoft.com/office/officeart/2005/8/colors/colorful2" csCatId="colorful" phldr="1"/>
      <dgm:spPr/>
    </dgm:pt>
    <dgm:pt modelId="{D2C606ED-3888-4995-8C13-E0B7B01FA449}">
      <dgm:prSet phldrT="[Texte]"/>
      <dgm:spPr/>
      <dgm:t>
        <a:bodyPr/>
        <a:lstStyle/>
        <a:p>
          <a:r>
            <a:rPr lang="fr-FR" dirty="0" smtClean="0"/>
            <a:t>JOINT BLEU AUTO 102</a:t>
          </a:r>
          <a:endParaRPr lang="fr-FR" dirty="0"/>
        </a:p>
      </dgm:t>
    </dgm:pt>
    <dgm:pt modelId="{0783F1FE-BE07-403E-A497-594A3E147380}" type="parTrans" cxnId="{89727EE2-3B3A-481E-A54A-B829B100599E}">
      <dgm:prSet/>
      <dgm:spPr/>
      <dgm:t>
        <a:bodyPr/>
        <a:lstStyle/>
        <a:p>
          <a:endParaRPr lang="fr-FR"/>
        </a:p>
      </dgm:t>
    </dgm:pt>
    <dgm:pt modelId="{F859FDDD-325A-481B-96E0-F0D1F844C68B}" type="sibTrans" cxnId="{89727EE2-3B3A-481E-A54A-B829B100599E}">
      <dgm:prSet/>
      <dgm:spPr/>
      <dgm:t>
        <a:bodyPr/>
        <a:lstStyle/>
        <a:p>
          <a:endParaRPr lang="fr-FR"/>
        </a:p>
      </dgm:t>
    </dgm:pt>
    <dgm:pt modelId="{07B00B07-A00E-491A-8DBB-E3C4C2E3E18D}">
      <dgm:prSet phldrT="[Texte]"/>
      <dgm:spPr/>
      <dgm:t>
        <a:bodyPr/>
        <a:lstStyle/>
        <a:p>
          <a:r>
            <a:rPr lang="fr-FR" dirty="0" smtClean="0"/>
            <a:t>ORABOND 125</a:t>
          </a:r>
          <a:endParaRPr lang="fr-FR" dirty="0"/>
        </a:p>
      </dgm:t>
    </dgm:pt>
    <dgm:pt modelId="{A863BDB0-DC20-425B-8E30-BDA1B79D4019}" type="parTrans" cxnId="{7C7741FE-07B7-4928-8E51-2400E0360156}">
      <dgm:prSet/>
      <dgm:spPr/>
      <dgm:t>
        <a:bodyPr/>
        <a:lstStyle/>
        <a:p>
          <a:endParaRPr lang="fr-FR"/>
        </a:p>
      </dgm:t>
    </dgm:pt>
    <dgm:pt modelId="{0FC7F9FB-ECA0-44C2-92F5-8D8BB17DB184}" type="sibTrans" cxnId="{7C7741FE-07B7-4928-8E51-2400E0360156}">
      <dgm:prSet/>
      <dgm:spPr/>
      <dgm:t>
        <a:bodyPr/>
        <a:lstStyle/>
        <a:p>
          <a:endParaRPr lang="fr-FR"/>
        </a:p>
      </dgm:t>
    </dgm:pt>
    <dgm:pt modelId="{9EFCCAE1-47BE-47DC-9B6C-337DA47B8698}">
      <dgm:prSet phldrT="[Texte]"/>
      <dgm:spPr/>
      <dgm:t>
        <a:bodyPr/>
        <a:lstStyle/>
        <a:p>
          <a:r>
            <a:rPr lang="fr-FR" dirty="0" smtClean="0"/>
            <a:t>ORABOND 129</a:t>
          </a:r>
          <a:endParaRPr lang="fr-FR" dirty="0"/>
        </a:p>
      </dgm:t>
    </dgm:pt>
    <dgm:pt modelId="{80C0CC67-5BCD-4D78-87D6-91C728AD981D}" type="parTrans" cxnId="{B8918223-B276-4F54-8711-BBE518BD58D6}">
      <dgm:prSet/>
      <dgm:spPr/>
      <dgm:t>
        <a:bodyPr/>
        <a:lstStyle/>
        <a:p>
          <a:endParaRPr lang="fr-FR"/>
        </a:p>
      </dgm:t>
    </dgm:pt>
    <dgm:pt modelId="{1C738966-9C2F-4BAB-ADDD-EDFE017D3C42}" type="sibTrans" cxnId="{B8918223-B276-4F54-8711-BBE518BD58D6}">
      <dgm:prSet/>
      <dgm:spPr/>
      <dgm:t>
        <a:bodyPr/>
        <a:lstStyle/>
        <a:p>
          <a:endParaRPr lang="fr-FR"/>
        </a:p>
      </dgm:t>
    </dgm:pt>
    <dgm:pt modelId="{593827D8-A8EF-40C3-96C7-EA63182E879E}" type="pres">
      <dgm:prSet presAssocID="{ABF0C6FE-F3F5-4AF2-87EB-CC0784867DC0}" presName="CompostProcess" presStyleCnt="0">
        <dgm:presLayoutVars>
          <dgm:dir/>
          <dgm:resizeHandles val="exact"/>
        </dgm:presLayoutVars>
      </dgm:prSet>
      <dgm:spPr/>
    </dgm:pt>
    <dgm:pt modelId="{93BFBF87-219D-4156-8142-1CA3DFEF35FD}" type="pres">
      <dgm:prSet presAssocID="{ABF0C6FE-F3F5-4AF2-87EB-CC0784867DC0}" presName="arrow" presStyleLbl="bgShp" presStyleIdx="0" presStyleCnt="1"/>
      <dgm:spPr/>
    </dgm:pt>
    <dgm:pt modelId="{B0533966-DECB-4CC6-A35A-4BC9F9B09A38}" type="pres">
      <dgm:prSet presAssocID="{ABF0C6FE-F3F5-4AF2-87EB-CC0784867DC0}" presName="linearProcess" presStyleCnt="0"/>
      <dgm:spPr/>
    </dgm:pt>
    <dgm:pt modelId="{27040A16-3111-4FB1-ADE3-B59C6EEB688B}" type="pres">
      <dgm:prSet presAssocID="{D2C606ED-3888-4995-8C13-E0B7B01FA449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7D9AA77-1B79-4D5E-83BC-7AB8CB2BFA62}" type="pres">
      <dgm:prSet presAssocID="{F859FDDD-325A-481B-96E0-F0D1F844C68B}" presName="sibTrans" presStyleCnt="0"/>
      <dgm:spPr/>
    </dgm:pt>
    <dgm:pt modelId="{713ECF91-25BD-4204-84EA-6780FA6941E4}" type="pres">
      <dgm:prSet presAssocID="{07B00B07-A00E-491A-8DBB-E3C4C2E3E18D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6602997-9631-474E-9898-1671592D1B5E}" type="pres">
      <dgm:prSet presAssocID="{0FC7F9FB-ECA0-44C2-92F5-8D8BB17DB184}" presName="sibTrans" presStyleCnt="0"/>
      <dgm:spPr/>
    </dgm:pt>
    <dgm:pt modelId="{5C5C5476-5F76-4C9A-9B11-BEA749CB6DFD}" type="pres">
      <dgm:prSet presAssocID="{9EFCCAE1-47BE-47DC-9B6C-337DA47B8698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C319A9EC-F761-4BFB-BABE-E9C8052CBDB6}" type="presOf" srcId="{D2C606ED-3888-4995-8C13-E0B7B01FA449}" destId="{27040A16-3111-4FB1-ADE3-B59C6EEB688B}" srcOrd="0" destOrd="0" presId="urn:microsoft.com/office/officeart/2005/8/layout/hProcess9"/>
    <dgm:cxn modelId="{7C7741FE-07B7-4928-8E51-2400E0360156}" srcId="{ABF0C6FE-F3F5-4AF2-87EB-CC0784867DC0}" destId="{07B00B07-A00E-491A-8DBB-E3C4C2E3E18D}" srcOrd="1" destOrd="0" parTransId="{A863BDB0-DC20-425B-8E30-BDA1B79D4019}" sibTransId="{0FC7F9FB-ECA0-44C2-92F5-8D8BB17DB184}"/>
    <dgm:cxn modelId="{B8918223-B276-4F54-8711-BBE518BD58D6}" srcId="{ABF0C6FE-F3F5-4AF2-87EB-CC0784867DC0}" destId="{9EFCCAE1-47BE-47DC-9B6C-337DA47B8698}" srcOrd="2" destOrd="0" parTransId="{80C0CC67-5BCD-4D78-87D6-91C728AD981D}" sibTransId="{1C738966-9C2F-4BAB-ADDD-EDFE017D3C42}"/>
    <dgm:cxn modelId="{6D141622-4E3B-467A-BDF4-C3ED7D164F34}" type="presOf" srcId="{9EFCCAE1-47BE-47DC-9B6C-337DA47B8698}" destId="{5C5C5476-5F76-4C9A-9B11-BEA749CB6DFD}" srcOrd="0" destOrd="0" presId="urn:microsoft.com/office/officeart/2005/8/layout/hProcess9"/>
    <dgm:cxn modelId="{36A87F6A-AF33-4F6E-81CB-704DB332E7D0}" type="presOf" srcId="{07B00B07-A00E-491A-8DBB-E3C4C2E3E18D}" destId="{713ECF91-25BD-4204-84EA-6780FA6941E4}" srcOrd="0" destOrd="0" presId="urn:microsoft.com/office/officeart/2005/8/layout/hProcess9"/>
    <dgm:cxn modelId="{104454FB-DDEB-47DA-917B-B1401E7E931E}" type="presOf" srcId="{ABF0C6FE-F3F5-4AF2-87EB-CC0784867DC0}" destId="{593827D8-A8EF-40C3-96C7-EA63182E879E}" srcOrd="0" destOrd="0" presId="urn:microsoft.com/office/officeart/2005/8/layout/hProcess9"/>
    <dgm:cxn modelId="{89727EE2-3B3A-481E-A54A-B829B100599E}" srcId="{ABF0C6FE-F3F5-4AF2-87EB-CC0784867DC0}" destId="{D2C606ED-3888-4995-8C13-E0B7B01FA449}" srcOrd="0" destOrd="0" parTransId="{0783F1FE-BE07-403E-A497-594A3E147380}" sibTransId="{F859FDDD-325A-481B-96E0-F0D1F844C68B}"/>
    <dgm:cxn modelId="{8A861084-3C22-40F9-BA5A-22B1ACF6EC21}" type="presParOf" srcId="{593827D8-A8EF-40C3-96C7-EA63182E879E}" destId="{93BFBF87-219D-4156-8142-1CA3DFEF35FD}" srcOrd="0" destOrd="0" presId="urn:microsoft.com/office/officeart/2005/8/layout/hProcess9"/>
    <dgm:cxn modelId="{403848D8-0109-4490-B2C1-048FFB0DC003}" type="presParOf" srcId="{593827D8-A8EF-40C3-96C7-EA63182E879E}" destId="{B0533966-DECB-4CC6-A35A-4BC9F9B09A38}" srcOrd="1" destOrd="0" presId="urn:microsoft.com/office/officeart/2005/8/layout/hProcess9"/>
    <dgm:cxn modelId="{53038F9F-F3C3-45F8-B59B-B54075CA7157}" type="presParOf" srcId="{B0533966-DECB-4CC6-A35A-4BC9F9B09A38}" destId="{27040A16-3111-4FB1-ADE3-B59C6EEB688B}" srcOrd="0" destOrd="0" presId="urn:microsoft.com/office/officeart/2005/8/layout/hProcess9"/>
    <dgm:cxn modelId="{0CEC368D-8670-4C12-934B-29CD760D4A0D}" type="presParOf" srcId="{B0533966-DECB-4CC6-A35A-4BC9F9B09A38}" destId="{37D9AA77-1B79-4D5E-83BC-7AB8CB2BFA62}" srcOrd="1" destOrd="0" presId="urn:microsoft.com/office/officeart/2005/8/layout/hProcess9"/>
    <dgm:cxn modelId="{1CEFBD73-37C9-4937-A9D4-DB8E73A1B6B1}" type="presParOf" srcId="{B0533966-DECB-4CC6-A35A-4BC9F9B09A38}" destId="{713ECF91-25BD-4204-84EA-6780FA6941E4}" srcOrd="2" destOrd="0" presId="urn:microsoft.com/office/officeart/2005/8/layout/hProcess9"/>
    <dgm:cxn modelId="{542C1F6C-6334-4DE6-B782-05B7F525F7AA}" type="presParOf" srcId="{B0533966-DECB-4CC6-A35A-4BC9F9B09A38}" destId="{A6602997-9631-474E-9898-1671592D1B5E}" srcOrd="3" destOrd="0" presId="urn:microsoft.com/office/officeart/2005/8/layout/hProcess9"/>
    <dgm:cxn modelId="{20FD0CFA-0143-4BB7-B270-152C0454F4B7}" type="presParOf" srcId="{B0533966-DECB-4CC6-A35A-4BC9F9B09A38}" destId="{5C5C5476-5F76-4C9A-9B11-BEA749CB6DFD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ABF0C6FE-F3F5-4AF2-87EB-CC0784867DC0}" type="doc">
      <dgm:prSet loTypeId="urn:microsoft.com/office/officeart/2005/8/layout/hProcess9" loCatId="process" qsTypeId="urn:microsoft.com/office/officeart/2005/8/quickstyle/simple1" qsCatId="simple" csTypeId="urn:microsoft.com/office/officeart/2005/8/colors/colorful2" csCatId="colorful" phldr="1"/>
      <dgm:spPr/>
    </dgm:pt>
    <dgm:pt modelId="{D2C606ED-3888-4995-8C13-E0B7B01FA449}">
      <dgm:prSet phldrT="[Texte]"/>
      <dgm:spPr/>
      <dgm:t>
        <a:bodyPr/>
        <a:lstStyle/>
        <a:p>
          <a:r>
            <a:rPr lang="fr-FR" dirty="0" smtClean="0"/>
            <a:t>OREPOX 5</a:t>
          </a:r>
          <a:endParaRPr lang="fr-FR" dirty="0"/>
        </a:p>
      </dgm:t>
    </dgm:pt>
    <dgm:pt modelId="{0783F1FE-BE07-403E-A497-594A3E147380}" type="parTrans" cxnId="{89727EE2-3B3A-481E-A54A-B829B100599E}">
      <dgm:prSet/>
      <dgm:spPr/>
      <dgm:t>
        <a:bodyPr/>
        <a:lstStyle/>
        <a:p>
          <a:endParaRPr lang="fr-FR"/>
        </a:p>
      </dgm:t>
    </dgm:pt>
    <dgm:pt modelId="{F859FDDD-325A-481B-96E0-F0D1F844C68B}" type="sibTrans" cxnId="{89727EE2-3B3A-481E-A54A-B829B100599E}">
      <dgm:prSet/>
      <dgm:spPr/>
      <dgm:t>
        <a:bodyPr/>
        <a:lstStyle/>
        <a:p>
          <a:endParaRPr lang="fr-FR"/>
        </a:p>
      </dgm:t>
    </dgm:pt>
    <dgm:pt modelId="{07B00B07-A00E-491A-8DBB-E3C4C2E3E18D}">
      <dgm:prSet phldrT="[Texte]"/>
      <dgm:spPr/>
      <dgm:t>
        <a:bodyPr/>
        <a:lstStyle/>
        <a:p>
          <a:r>
            <a:rPr lang="fr-FR" dirty="0" smtClean="0"/>
            <a:t>ORAMETAL POCKET</a:t>
          </a:r>
          <a:endParaRPr lang="fr-FR" dirty="0"/>
        </a:p>
      </dgm:t>
    </dgm:pt>
    <dgm:pt modelId="{A863BDB0-DC20-425B-8E30-BDA1B79D4019}" type="parTrans" cxnId="{7C7741FE-07B7-4928-8E51-2400E0360156}">
      <dgm:prSet/>
      <dgm:spPr/>
      <dgm:t>
        <a:bodyPr/>
        <a:lstStyle/>
        <a:p>
          <a:endParaRPr lang="fr-FR"/>
        </a:p>
      </dgm:t>
    </dgm:pt>
    <dgm:pt modelId="{0FC7F9FB-ECA0-44C2-92F5-8D8BB17DB184}" type="sibTrans" cxnId="{7C7741FE-07B7-4928-8E51-2400E0360156}">
      <dgm:prSet/>
      <dgm:spPr/>
      <dgm:t>
        <a:bodyPr/>
        <a:lstStyle/>
        <a:p>
          <a:endParaRPr lang="fr-FR"/>
        </a:p>
      </dgm:t>
    </dgm:pt>
    <dgm:pt modelId="{9EFCCAE1-47BE-47DC-9B6C-337DA47B8698}">
      <dgm:prSet phldrT="[Texte]"/>
      <dgm:spPr/>
      <dgm:t>
        <a:bodyPr/>
        <a:lstStyle/>
        <a:p>
          <a:r>
            <a:rPr lang="fr-FR" dirty="0" smtClean="0"/>
            <a:t>ADHERLOCK 73</a:t>
          </a:r>
          <a:endParaRPr lang="fr-FR" dirty="0"/>
        </a:p>
      </dgm:t>
    </dgm:pt>
    <dgm:pt modelId="{80C0CC67-5BCD-4D78-87D6-91C728AD981D}" type="parTrans" cxnId="{B8918223-B276-4F54-8711-BBE518BD58D6}">
      <dgm:prSet/>
      <dgm:spPr/>
      <dgm:t>
        <a:bodyPr/>
        <a:lstStyle/>
        <a:p>
          <a:endParaRPr lang="fr-FR"/>
        </a:p>
      </dgm:t>
    </dgm:pt>
    <dgm:pt modelId="{1C738966-9C2F-4BAB-ADDD-EDFE017D3C42}" type="sibTrans" cxnId="{B8918223-B276-4F54-8711-BBE518BD58D6}">
      <dgm:prSet/>
      <dgm:spPr/>
      <dgm:t>
        <a:bodyPr/>
        <a:lstStyle/>
        <a:p>
          <a:endParaRPr lang="fr-FR"/>
        </a:p>
      </dgm:t>
    </dgm:pt>
    <dgm:pt modelId="{593827D8-A8EF-40C3-96C7-EA63182E879E}" type="pres">
      <dgm:prSet presAssocID="{ABF0C6FE-F3F5-4AF2-87EB-CC0784867DC0}" presName="CompostProcess" presStyleCnt="0">
        <dgm:presLayoutVars>
          <dgm:dir/>
          <dgm:resizeHandles val="exact"/>
        </dgm:presLayoutVars>
      </dgm:prSet>
      <dgm:spPr/>
    </dgm:pt>
    <dgm:pt modelId="{93BFBF87-219D-4156-8142-1CA3DFEF35FD}" type="pres">
      <dgm:prSet presAssocID="{ABF0C6FE-F3F5-4AF2-87EB-CC0784867DC0}" presName="arrow" presStyleLbl="bgShp" presStyleIdx="0" presStyleCnt="1" custScaleX="117647"/>
      <dgm:spPr/>
    </dgm:pt>
    <dgm:pt modelId="{B0533966-DECB-4CC6-A35A-4BC9F9B09A38}" type="pres">
      <dgm:prSet presAssocID="{ABF0C6FE-F3F5-4AF2-87EB-CC0784867DC0}" presName="linearProcess" presStyleCnt="0"/>
      <dgm:spPr/>
    </dgm:pt>
    <dgm:pt modelId="{27040A16-3111-4FB1-ADE3-B59C6EEB688B}" type="pres">
      <dgm:prSet presAssocID="{D2C606ED-3888-4995-8C13-E0B7B01FA449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7D9AA77-1B79-4D5E-83BC-7AB8CB2BFA62}" type="pres">
      <dgm:prSet presAssocID="{F859FDDD-325A-481B-96E0-F0D1F844C68B}" presName="sibTrans" presStyleCnt="0"/>
      <dgm:spPr/>
    </dgm:pt>
    <dgm:pt modelId="{713ECF91-25BD-4204-84EA-6780FA6941E4}" type="pres">
      <dgm:prSet presAssocID="{07B00B07-A00E-491A-8DBB-E3C4C2E3E18D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6602997-9631-474E-9898-1671592D1B5E}" type="pres">
      <dgm:prSet presAssocID="{0FC7F9FB-ECA0-44C2-92F5-8D8BB17DB184}" presName="sibTrans" presStyleCnt="0"/>
      <dgm:spPr/>
    </dgm:pt>
    <dgm:pt modelId="{5C5C5476-5F76-4C9A-9B11-BEA749CB6DFD}" type="pres">
      <dgm:prSet presAssocID="{9EFCCAE1-47BE-47DC-9B6C-337DA47B8698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12CF2340-DDA8-4969-8EA8-D6026D247CB3}" type="presOf" srcId="{D2C606ED-3888-4995-8C13-E0B7B01FA449}" destId="{27040A16-3111-4FB1-ADE3-B59C6EEB688B}" srcOrd="0" destOrd="0" presId="urn:microsoft.com/office/officeart/2005/8/layout/hProcess9"/>
    <dgm:cxn modelId="{6CFCC8C6-22C2-482A-980C-FA0AD27BB8C2}" type="presOf" srcId="{ABF0C6FE-F3F5-4AF2-87EB-CC0784867DC0}" destId="{593827D8-A8EF-40C3-96C7-EA63182E879E}" srcOrd="0" destOrd="0" presId="urn:microsoft.com/office/officeart/2005/8/layout/hProcess9"/>
    <dgm:cxn modelId="{8AA3EAB5-2993-429F-A4A5-DB411E1450F3}" type="presOf" srcId="{9EFCCAE1-47BE-47DC-9B6C-337DA47B8698}" destId="{5C5C5476-5F76-4C9A-9B11-BEA749CB6DFD}" srcOrd="0" destOrd="0" presId="urn:microsoft.com/office/officeart/2005/8/layout/hProcess9"/>
    <dgm:cxn modelId="{7C7741FE-07B7-4928-8E51-2400E0360156}" srcId="{ABF0C6FE-F3F5-4AF2-87EB-CC0784867DC0}" destId="{07B00B07-A00E-491A-8DBB-E3C4C2E3E18D}" srcOrd="1" destOrd="0" parTransId="{A863BDB0-DC20-425B-8E30-BDA1B79D4019}" sibTransId="{0FC7F9FB-ECA0-44C2-92F5-8D8BB17DB184}"/>
    <dgm:cxn modelId="{B8918223-B276-4F54-8711-BBE518BD58D6}" srcId="{ABF0C6FE-F3F5-4AF2-87EB-CC0784867DC0}" destId="{9EFCCAE1-47BE-47DC-9B6C-337DA47B8698}" srcOrd="2" destOrd="0" parTransId="{80C0CC67-5BCD-4D78-87D6-91C728AD981D}" sibTransId="{1C738966-9C2F-4BAB-ADDD-EDFE017D3C42}"/>
    <dgm:cxn modelId="{89727EE2-3B3A-481E-A54A-B829B100599E}" srcId="{ABF0C6FE-F3F5-4AF2-87EB-CC0784867DC0}" destId="{D2C606ED-3888-4995-8C13-E0B7B01FA449}" srcOrd="0" destOrd="0" parTransId="{0783F1FE-BE07-403E-A497-594A3E147380}" sibTransId="{F859FDDD-325A-481B-96E0-F0D1F844C68B}"/>
    <dgm:cxn modelId="{92FA85F9-6BBE-4BD3-B3CB-41402044EC01}" type="presOf" srcId="{07B00B07-A00E-491A-8DBB-E3C4C2E3E18D}" destId="{713ECF91-25BD-4204-84EA-6780FA6941E4}" srcOrd="0" destOrd="0" presId="urn:microsoft.com/office/officeart/2005/8/layout/hProcess9"/>
    <dgm:cxn modelId="{13846075-EA36-400A-BADD-FF180F869DCF}" type="presParOf" srcId="{593827D8-A8EF-40C3-96C7-EA63182E879E}" destId="{93BFBF87-219D-4156-8142-1CA3DFEF35FD}" srcOrd="0" destOrd="0" presId="urn:microsoft.com/office/officeart/2005/8/layout/hProcess9"/>
    <dgm:cxn modelId="{E89AF03D-4919-4255-AB7F-21278BDDE080}" type="presParOf" srcId="{593827D8-A8EF-40C3-96C7-EA63182E879E}" destId="{B0533966-DECB-4CC6-A35A-4BC9F9B09A38}" srcOrd="1" destOrd="0" presId="urn:microsoft.com/office/officeart/2005/8/layout/hProcess9"/>
    <dgm:cxn modelId="{E5021E8F-76A1-4C10-9E3B-692F03E3B235}" type="presParOf" srcId="{B0533966-DECB-4CC6-A35A-4BC9F9B09A38}" destId="{27040A16-3111-4FB1-ADE3-B59C6EEB688B}" srcOrd="0" destOrd="0" presId="urn:microsoft.com/office/officeart/2005/8/layout/hProcess9"/>
    <dgm:cxn modelId="{CA481292-122B-4BFC-AB7E-D8CBEA200166}" type="presParOf" srcId="{B0533966-DECB-4CC6-A35A-4BC9F9B09A38}" destId="{37D9AA77-1B79-4D5E-83BC-7AB8CB2BFA62}" srcOrd="1" destOrd="0" presId="urn:microsoft.com/office/officeart/2005/8/layout/hProcess9"/>
    <dgm:cxn modelId="{F45239A7-74A0-441B-AB23-49E0D10F0FA0}" type="presParOf" srcId="{B0533966-DECB-4CC6-A35A-4BC9F9B09A38}" destId="{713ECF91-25BD-4204-84EA-6780FA6941E4}" srcOrd="2" destOrd="0" presId="urn:microsoft.com/office/officeart/2005/8/layout/hProcess9"/>
    <dgm:cxn modelId="{0643C7C9-73E5-43E0-89B6-69334BB8CA1B}" type="presParOf" srcId="{B0533966-DECB-4CC6-A35A-4BC9F9B09A38}" destId="{A6602997-9631-474E-9898-1671592D1B5E}" srcOrd="3" destOrd="0" presId="urn:microsoft.com/office/officeart/2005/8/layout/hProcess9"/>
    <dgm:cxn modelId="{B2915E1E-78B8-4CDF-B069-80683432644A}" type="presParOf" srcId="{B0533966-DECB-4CC6-A35A-4BC9F9B09A38}" destId="{5C5C5476-5F76-4C9A-9B11-BEA749CB6DFD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ABF0C6FE-F3F5-4AF2-87EB-CC0784867DC0}" type="doc">
      <dgm:prSet loTypeId="urn:microsoft.com/office/officeart/2005/8/layout/hProcess9" loCatId="process" qsTypeId="urn:microsoft.com/office/officeart/2005/8/quickstyle/simple1" qsCatId="simple" csTypeId="urn:microsoft.com/office/officeart/2005/8/colors/colorful2" csCatId="colorful" phldr="1"/>
      <dgm:spPr/>
    </dgm:pt>
    <dgm:pt modelId="{D2C606ED-3888-4995-8C13-E0B7B01FA449}">
      <dgm:prSet phldrT="[Texte]"/>
      <dgm:spPr/>
      <dgm:t>
        <a:bodyPr/>
        <a:lstStyle/>
        <a:p>
          <a:r>
            <a:rPr lang="fr-FR" dirty="0" smtClean="0"/>
            <a:t>OIL/WAX</a:t>
          </a:r>
          <a:endParaRPr lang="fr-FR" dirty="0" smtClean="0"/>
        </a:p>
        <a:p>
          <a:r>
            <a:rPr lang="fr-FR" dirty="0" smtClean="0"/>
            <a:t>PROTOR 842</a:t>
          </a:r>
          <a:endParaRPr lang="fr-FR" dirty="0"/>
        </a:p>
      </dgm:t>
    </dgm:pt>
    <dgm:pt modelId="{0783F1FE-BE07-403E-A497-594A3E147380}" type="parTrans" cxnId="{89727EE2-3B3A-481E-A54A-B829B100599E}">
      <dgm:prSet/>
      <dgm:spPr/>
      <dgm:t>
        <a:bodyPr/>
        <a:lstStyle/>
        <a:p>
          <a:endParaRPr lang="fr-FR"/>
        </a:p>
      </dgm:t>
    </dgm:pt>
    <dgm:pt modelId="{F859FDDD-325A-481B-96E0-F0D1F844C68B}" type="sibTrans" cxnId="{89727EE2-3B3A-481E-A54A-B829B100599E}">
      <dgm:prSet/>
      <dgm:spPr/>
      <dgm:t>
        <a:bodyPr/>
        <a:lstStyle/>
        <a:p>
          <a:endParaRPr lang="fr-FR"/>
        </a:p>
      </dgm:t>
    </dgm:pt>
    <dgm:pt modelId="{07B00B07-A00E-491A-8DBB-E3C4C2E3E18D}">
      <dgm:prSet phldrT="[Texte]"/>
      <dgm:spPr/>
      <dgm:t>
        <a:bodyPr/>
        <a:lstStyle/>
        <a:p>
          <a:r>
            <a:rPr lang="fr-FR" dirty="0" smtClean="0"/>
            <a:t>WAX</a:t>
          </a:r>
          <a:endParaRPr lang="fr-FR" dirty="0" smtClean="0"/>
        </a:p>
        <a:p>
          <a:r>
            <a:rPr lang="fr-FR" dirty="0" smtClean="0"/>
            <a:t>PROTOR SG 100</a:t>
          </a:r>
          <a:endParaRPr lang="fr-FR" dirty="0"/>
        </a:p>
      </dgm:t>
    </dgm:pt>
    <dgm:pt modelId="{A863BDB0-DC20-425B-8E30-BDA1B79D4019}" type="parTrans" cxnId="{7C7741FE-07B7-4928-8E51-2400E0360156}">
      <dgm:prSet/>
      <dgm:spPr/>
      <dgm:t>
        <a:bodyPr/>
        <a:lstStyle/>
        <a:p>
          <a:endParaRPr lang="fr-FR"/>
        </a:p>
      </dgm:t>
    </dgm:pt>
    <dgm:pt modelId="{0FC7F9FB-ECA0-44C2-92F5-8D8BB17DB184}" type="sibTrans" cxnId="{7C7741FE-07B7-4928-8E51-2400E0360156}">
      <dgm:prSet/>
      <dgm:spPr/>
      <dgm:t>
        <a:bodyPr/>
        <a:lstStyle/>
        <a:p>
          <a:endParaRPr lang="fr-FR"/>
        </a:p>
      </dgm:t>
    </dgm:pt>
    <dgm:pt modelId="{9EFCCAE1-47BE-47DC-9B6C-337DA47B8698}">
      <dgm:prSet phldrT="[Texte]"/>
      <dgm:spPr/>
      <dgm:t>
        <a:bodyPr/>
        <a:lstStyle/>
        <a:p>
          <a:r>
            <a:rPr lang="fr-FR" dirty="0" smtClean="0"/>
            <a:t>VARNISH</a:t>
          </a:r>
          <a:endParaRPr lang="fr-FR" dirty="0" smtClean="0"/>
        </a:p>
        <a:p>
          <a:r>
            <a:rPr lang="fr-FR" dirty="0" smtClean="0"/>
            <a:t>VERTRO</a:t>
          </a:r>
          <a:endParaRPr lang="fr-FR" dirty="0"/>
        </a:p>
      </dgm:t>
    </dgm:pt>
    <dgm:pt modelId="{80C0CC67-5BCD-4D78-87D6-91C728AD981D}" type="parTrans" cxnId="{B8918223-B276-4F54-8711-BBE518BD58D6}">
      <dgm:prSet/>
      <dgm:spPr/>
      <dgm:t>
        <a:bodyPr/>
        <a:lstStyle/>
        <a:p>
          <a:endParaRPr lang="fr-FR"/>
        </a:p>
      </dgm:t>
    </dgm:pt>
    <dgm:pt modelId="{1C738966-9C2F-4BAB-ADDD-EDFE017D3C42}" type="sibTrans" cxnId="{B8918223-B276-4F54-8711-BBE518BD58D6}">
      <dgm:prSet/>
      <dgm:spPr/>
      <dgm:t>
        <a:bodyPr/>
        <a:lstStyle/>
        <a:p>
          <a:endParaRPr lang="fr-FR"/>
        </a:p>
      </dgm:t>
    </dgm:pt>
    <dgm:pt modelId="{A90B1392-2509-4B01-9B98-B2154114F99A}">
      <dgm:prSet phldrT="[Texte]"/>
      <dgm:spPr/>
      <dgm:t>
        <a:bodyPr/>
        <a:lstStyle/>
        <a:p>
          <a:r>
            <a:rPr lang="fr-FR" dirty="0" smtClean="0"/>
            <a:t>LIGHT OIL</a:t>
          </a:r>
          <a:endParaRPr lang="fr-FR" dirty="0" smtClean="0"/>
        </a:p>
        <a:p>
          <a:r>
            <a:rPr lang="fr-FR" dirty="0" smtClean="0"/>
            <a:t>WR +</a:t>
          </a:r>
          <a:endParaRPr lang="fr-FR" dirty="0"/>
        </a:p>
      </dgm:t>
    </dgm:pt>
    <dgm:pt modelId="{B4D9F069-3868-4871-8614-2EFE5C0BBC23}" type="parTrans" cxnId="{E325696C-4882-4FF8-B3AF-9D0C002C700A}">
      <dgm:prSet/>
      <dgm:spPr/>
      <dgm:t>
        <a:bodyPr/>
        <a:lstStyle/>
        <a:p>
          <a:endParaRPr lang="fr-FR"/>
        </a:p>
      </dgm:t>
    </dgm:pt>
    <dgm:pt modelId="{467FB95E-B6A0-45CE-BE44-13EB318C1FF8}" type="sibTrans" cxnId="{E325696C-4882-4FF8-B3AF-9D0C002C700A}">
      <dgm:prSet/>
      <dgm:spPr/>
      <dgm:t>
        <a:bodyPr/>
        <a:lstStyle/>
        <a:p>
          <a:endParaRPr lang="fr-FR"/>
        </a:p>
      </dgm:t>
    </dgm:pt>
    <dgm:pt modelId="{95EE2A4B-04AB-4573-ACC1-D5101429CD55}">
      <dgm:prSet phldrT="[Texte]"/>
      <dgm:spPr/>
      <dgm:t>
        <a:bodyPr/>
        <a:lstStyle/>
        <a:p>
          <a:r>
            <a:rPr lang="fr-FR" dirty="0" smtClean="0"/>
            <a:t>PEELABLE PROTECTION</a:t>
          </a:r>
          <a:endParaRPr lang="fr-FR" dirty="0" smtClean="0"/>
        </a:p>
        <a:p>
          <a:r>
            <a:rPr lang="fr-FR" dirty="0" smtClean="0"/>
            <a:t>PROTOR PL</a:t>
          </a:r>
          <a:endParaRPr lang="fr-FR" dirty="0"/>
        </a:p>
      </dgm:t>
    </dgm:pt>
    <dgm:pt modelId="{88228D38-E01C-4627-B514-471C508C9B11}" type="parTrans" cxnId="{3DAA80FD-F4F9-4403-8488-E033D226EBA1}">
      <dgm:prSet/>
      <dgm:spPr/>
      <dgm:t>
        <a:bodyPr/>
        <a:lstStyle/>
        <a:p>
          <a:endParaRPr lang="fr-FR"/>
        </a:p>
      </dgm:t>
    </dgm:pt>
    <dgm:pt modelId="{48D4E7C7-81AF-421E-9FA2-B22FCC53578F}" type="sibTrans" cxnId="{3DAA80FD-F4F9-4403-8488-E033D226EBA1}">
      <dgm:prSet/>
      <dgm:spPr/>
      <dgm:t>
        <a:bodyPr/>
        <a:lstStyle/>
        <a:p>
          <a:endParaRPr lang="fr-FR"/>
        </a:p>
      </dgm:t>
    </dgm:pt>
    <dgm:pt modelId="{593827D8-A8EF-40C3-96C7-EA63182E879E}" type="pres">
      <dgm:prSet presAssocID="{ABF0C6FE-F3F5-4AF2-87EB-CC0784867DC0}" presName="CompostProcess" presStyleCnt="0">
        <dgm:presLayoutVars>
          <dgm:dir/>
          <dgm:resizeHandles val="exact"/>
        </dgm:presLayoutVars>
      </dgm:prSet>
      <dgm:spPr/>
    </dgm:pt>
    <dgm:pt modelId="{93BFBF87-219D-4156-8142-1CA3DFEF35FD}" type="pres">
      <dgm:prSet presAssocID="{ABF0C6FE-F3F5-4AF2-87EB-CC0784867DC0}" presName="arrow" presStyleLbl="bgShp" presStyleIdx="0" presStyleCnt="1" custScaleX="117647" custLinFactNeighborX="-108" custLinFactNeighborY="-6695"/>
      <dgm:spPr/>
    </dgm:pt>
    <dgm:pt modelId="{B0533966-DECB-4CC6-A35A-4BC9F9B09A38}" type="pres">
      <dgm:prSet presAssocID="{ABF0C6FE-F3F5-4AF2-87EB-CC0784867DC0}" presName="linearProcess" presStyleCnt="0"/>
      <dgm:spPr/>
    </dgm:pt>
    <dgm:pt modelId="{07B83657-4ACE-4F61-9243-E83AD0529632}" type="pres">
      <dgm:prSet presAssocID="{A90B1392-2509-4B01-9B98-B2154114F99A}" presName="tex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E8B1893-C85F-45B6-AEE2-9366873DD479}" type="pres">
      <dgm:prSet presAssocID="{467FB95E-B6A0-45CE-BE44-13EB318C1FF8}" presName="sibTrans" presStyleCnt="0"/>
      <dgm:spPr/>
    </dgm:pt>
    <dgm:pt modelId="{27040A16-3111-4FB1-ADE3-B59C6EEB688B}" type="pres">
      <dgm:prSet presAssocID="{D2C606ED-3888-4995-8C13-E0B7B01FA449}" presName="text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7D9AA77-1B79-4D5E-83BC-7AB8CB2BFA62}" type="pres">
      <dgm:prSet presAssocID="{F859FDDD-325A-481B-96E0-F0D1F844C68B}" presName="sibTrans" presStyleCnt="0"/>
      <dgm:spPr/>
    </dgm:pt>
    <dgm:pt modelId="{713ECF91-25BD-4204-84EA-6780FA6941E4}" type="pres">
      <dgm:prSet presAssocID="{07B00B07-A00E-491A-8DBB-E3C4C2E3E18D}" presName="text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6602997-9631-474E-9898-1671592D1B5E}" type="pres">
      <dgm:prSet presAssocID="{0FC7F9FB-ECA0-44C2-92F5-8D8BB17DB184}" presName="sibTrans" presStyleCnt="0"/>
      <dgm:spPr/>
    </dgm:pt>
    <dgm:pt modelId="{5C5C5476-5F76-4C9A-9B11-BEA749CB6DFD}" type="pres">
      <dgm:prSet presAssocID="{9EFCCAE1-47BE-47DC-9B6C-337DA47B8698}" presName="text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3C47399-0FA6-43EE-B01D-837BF062BF44}" type="pres">
      <dgm:prSet presAssocID="{1C738966-9C2F-4BAB-ADDD-EDFE017D3C42}" presName="sibTrans" presStyleCnt="0"/>
      <dgm:spPr/>
    </dgm:pt>
    <dgm:pt modelId="{424C9D20-DF62-416F-8C0E-526015F0BDFB}" type="pres">
      <dgm:prSet presAssocID="{95EE2A4B-04AB-4573-ACC1-D5101429CD55}" presName="text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B8918223-B276-4F54-8711-BBE518BD58D6}" srcId="{ABF0C6FE-F3F5-4AF2-87EB-CC0784867DC0}" destId="{9EFCCAE1-47BE-47DC-9B6C-337DA47B8698}" srcOrd="3" destOrd="0" parTransId="{80C0CC67-5BCD-4D78-87D6-91C728AD981D}" sibTransId="{1C738966-9C2F-4BAB-ADDD-EDFE017D3C42}"/>
    <dgm:cxn modelId="{652D2C7E-DADF-40BE-B88F-7F1F26F8E8D4}" type="presOf" srcId="{D2C606ED-3888-4995-8C13-E0B7B01FA449}" destId="{27040A16-3111-4FB1-ADE3-B59C6EEB688B}" srcOrd="0" destOrd="0" presId="urn:microsoft.com/office/officeart/2005/8/layout/hProcess9"/>
    <dgm:cxn modelId="{3DAA80FD-F4F9-4403-8488-E033D226EBA1}" srcId="{ABF0C6FE-F3F5-4AF2-87EB-CC0784867DC0}" destId="{95EE2A4B-04AB-4573-ACC1-D5101429CD55}" srcOrd="4" destOrd="0" parTransId="{88228D38-E01C-4627-B514-471C508C9B11}" sibTransId="{48D4E7C7-81AF-421E-9FA2-B22FCC53578F}"/>
    <dgm:cxn modelId="{89727EE2-3B3A-481E-A54A-B829B100599E}" srcId="{ABF0C6FE-F3F5-4AF2-87EB-CC0784867DC0}" destId="{D2C606ED-3888-4995-8C13-E0B7B01FA449}" srcOrd="1" destOrd="0" parTransId="{0783F1FE-BE07-403E-A497-594A3E147380}" sibTransId="{F859FDDD-325A-481B-96E0-F0D1F844C68B}"/>
    <dgm:cxn modelId="{2A785B98-A163-443B-8B7F-5EB0CEA3D21C}" type="presOf" srcId="{9EFCCAE1-47BE-47DC-9B6C-337DA47B8698}" destId="{5C5C5476-5F76-4C9A-9B11-BEA749CB6DFD}" srcOrd="0" destOrd="0" presId="urn:microsoft.com/office/officeart/2005/8/layout/hProcess9"/>
    <dgm:cxn modelId="{2B7ED5FD-B979-46D8-9D92-E09BE8742A2C}" type="presOf" srcId="{95EE2A4B-04AB-4573-ACC1-D5101429CD55}" destId="{424C9D20-DF62-416F-8C0E-526015F0BDFB}" srcOrd="0" destOrd="0" presId="urn:microsoft.com/office/officeart/2005/8/layout/hProcess9"/>
    <dgm:cxn modelId="{D3BBCFB7-18FA-4B5C-9DB8-3139C96A30DA}" type="presOf" srcId="{ABF0C6FE-F3F5-4AF2-87EB-CC0784867DC0}" destId="{593827D8-A8EF-40C3-96C7-EA63182E879E}" srcOrd="0" destOrd="0" presId="urn:microsoft.com/office/officeart/2005/8/layout/hProcess9"/>
    <dgm:cxn modelId="{E325696C-4882-4FF8-B3AF-9D0C002C700A}" srcId="{ABF0C6FE-F3F5-4AF2-87EB-CC0784867DC0}" destId="{A90B1392-2509-4B01-9B98-B2154114F99A}" srcOrd="0" destOrd="0" parTransId="{B4D9F069-3868-4871-8614-2EFE5C0BBC23}" sibTransId="{467FB95E-B6A0-45CE-BE44-13EB318C1FF8}"/>
    <dgm:cxn modelId="{AD8670A2-1498-4627-B26E-E7668AE35A4B}" type="presOf" srcId="{07B00B07-A00E-491A-8DBB-E3C4C2E3E18D}" destId="{713ECF91-25BD-4204-84EA-6780FA6941E4}" srcOrd="0" destOrd="0" presId="urn:microsoft.com/office/officeart/2005/8/layout/hProcess9"/>
    <dgm:cxn modelId="{7C7741FE-07B7-4928-8E51-2400E0360156}" srcId="{ABF0C6FE-F3F5-4AF2-87EB-CC0784867DC0}" destId="{07B00B07-A00E-491A-8DBB-E3C4C2E3E18D}" srcOrd="2" destOrd="0" parTransId="{A863BDB0-DC20-425B-8E30-BDA1B79D4019}" sibTransId="{0FC7F9FB-ECA0-44C2-92F5-8D8BB17DB184}"/>
    <dgm:cxn modelId="{1C43FD9E-ED75-4C0C-A003-5A49807D5C70}" type="presOf" srcId="{A90B1392-2509-4B01-9B98-B2154114F99A}" destId="{07B83657-4ACE-4F61-9243-E83AD0529632}" srcOrd="0" destOrd="0" presId="urn:microsoft.com/office/officeart/2005/8/layout/hProcess9"/>
    <dgm:cxn modelId="{77A77CAE-95FB-4F57-AE17-29D9EDF067DF}" type="presParOf" srcId="{593827D8-A8EF-40C3-96C7-EA63182E879E}" destId="{93BFBF87-219D-4156-8142-1CA3DFEF35FD}" srcOrd="0" destOrd="0" presId="urn:microsoft.com/office/officeart/2005/8/layout/hProcess9"/>
    <dgm:cxn modelId="{44C8E445-52AA-4AD3-8822-23A2CE7F5BEF}" type="presParOf" srcId="{593827D8-A8EF-40C3-96C7-EA63182E879E}" destId="{B0533966-DECB-4CC6-A35A-4BC9F9B09A38}" srcOrd="1" destOrd="0" presId="urn:microsoft.com/office/officeart/2005/8/layout/hProcess9"/>
    <dgm:cxn modelId="{D325B77F-9C6D-41A2-B1A9-67248F4558DB}" type="presParOf" srcId="{B0533966-DECB-4CC6-A35A-4BC9F9B09A38}" destId="{07B83657-4ACE-4F61-9243-E83AD0529632}" srcOrd="0" destOrd="0" presId="urn:microsoft.com/office/officeart/2005/8/layout/hProcess9"/>
    <dgm:cxn modelId="{E2D8BAD4-6C0E-459F-83C8-B9741FF9D042}" type="presParOf" srcId="{B0533966-DECB-4CC6-A35A-4BC9F9B09A38}" destId="{EE8B1893-C85F-45B6-AEE2-9366873DD479}" srcOrd="1" destOrd="0" presId="urn:microsoft.com/office/officeart/2005/8/layout/hProcess9"/>
    <dgm:cxn modelId="{350C9CAC-A169-4B40-9C01-3860464385CF}" type="presParOf" srcId="{B0533966-DECB-4CC6-A35A-4BC9F9B09A38}" destId="{27040A16-3111-4FB1-ADE3-B59C6EEB688B}" srcOrd="2" destOrd="0" presId="urn:microsoft.com/office/officeart/2005/8/layout/hProcess9"/>
    <dgm:cxn modelId="{289BD68D-0925-495F-B92E-3D367E1BE64E}" type="presParOf" srcId="{B0533966-DECB-4CC6-A35A-4BC9F9B09A38}" destId="{37D9AA77-1B79-4D5E-83BC-7AB8CB2BFA62}" srcOrd="3" destOrd="0" presId="urn:microsoft.com/office/officeart/2005/8/layout/hProcess9"/>
    <dgm:cxn modelId="{17415BDD-716E-4CFA-BB68-5DDD1788AAC8}" type="presParOf" srcId="{B0533966-DECB-4CC6-A35A-4BC9F9B09A38}" destId="{713ECF91-25BD-4204-84EA-6780FA6941E4}" srcOrd="4" destOrd="0" presId="urn:microsoft.com/office/officeart/2005/8/layout/hProcess9"/>
    <dgm:cxn modelId="{A0B48348-24D1-4819-8DAD-1DBFCDDC03C3}" type="presParOf" srcId="{B0533966-DECB-4CC6-A35A-4BC9F9B09A38}" destId="{A6602997-9631-474E-9898-1671592D1B5E}" srcOrd="5" destOrd="0" presId="urn:microsoft.com/office/officeart/2005/8/layout/hProcess9"/>
    <dgm:cxn modelId="{631AB607-D348-4C74-9749-A9E057DDA6B4}" type="presParOf" srcId="{B0533966-DECB-4CC6-A35A-4BC9F9B09A38}" destId="{5C5C5476-5F76-4C9A-9B11-BEA749CB6DFD}" srcOrd="6" destOrd="0" presId="urn:microsoft.com/office/officeart/2005/8/layout/hProcess9"/>
    <dgm:cxn modelId="{A8FBC045-D046-4F37-97DB-29618A03E265}" type="presParOf" srcId="{B0533966-DECB-4CC6-A35A-4BC9F9B09A38}" destId="{73C47399-0FA6-43EE-B01D-837BF062BF44}" srcOrd="7" destOrd="0" presId="urn:microsoft.com/office/officeart/2005/8/layout/hProcess9"/>
    <dgm:cxn modelId="{4B572C73-9382-4CD0-B263-2EE4CEE203F4}" type="presParOf" srcId="{B0533966-DECB-4CC6-A35A-4BC9F9B09A38}" destId="{424C9D20-DF62-416F-8C0E-526015F0BDFB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F33C4A1-1D72-48D6-AA15-08F8EF5A0817}" type="doc">
      <dgm:prSet loTypeId="urn:microsoft.com/office/officeart/2005/8/layout/hProcess10" loCatId="picture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fr-FR"/>
        </a:p>
      </dgm:t>
    </dgm:pt>
    <dgm:pt modelId="{C24F1E6C-8DEC-449C-83A1-C14FEB35A64D}">
      <dgm:prSet phldrT="[Texte]"/>
      <dgm:spPr/>
      <dgm:t>
        <a:bodyPr/>
        <a:lstStyle/>
        <a:p>
          <a:r>
            <a:rPr lang="fr-FR" dirty="0" smtClean="0"/>
            <a:t>FRENCH ARMY - NATO</a:t>
          </a:r>
          <a:endParaRPr lang="fr-FR" dirty="0"/>
        </a:p>
      </dgm:t>
    </dgm:pt>
    <dgm:pt modelId="{F065EC5F-4BF7-431D-9FC4-0C52E3AAD05D}" type="parTrans" cxnId="{7A4A2DA9-A9C1-4C99-9EB1-079E4AB07CD7}">
      <dgm:prSet/>
      <dgm:spPr/>
      <dgm:t>
        <a:bodyPr/>
        <a:lstStyle/>
        <a:p>
          <a:endParaRPr lang="fr-FR"/>
        </a:p>
      </dgm:t>
    </dgm:pt>
    <dgm:pt modelId="{3A4B36EA-6D01-4902-A396-141A6BB340BF}" type="sibTrans" cxnId="{7A4A2DA9-A9C1-4C99-9EB1-079E4AB07CD7}">
      <dgm:prSet/>
      <dgm:spPr/>
      <dgm:t>
        <a:bodyPr/>
        <a:lstStyle/>
        <a:p>
          <a:endParaRPr lang="fr-FR" dirty="0"/>
        </a:p>
      </dgm:t>
    </dgm:pt>
    <dgm:pt modelId="{E9B6400D-FA8D-4394-BB3F-D59684C73212}">
      <dgm:prSet phldrT="[Texte]"/>
      <dgm:spPr/>
      <dgm:t>
        <a:bodyPr/>
        <a:lstStyle/>
        <a:p>
          <a:r>
            <a:rPr lang="fr-FR" dirty="0" smtClean="0"/>
            <a:t>SNCF - RAILS</a:t>
          </a:r>
          <a:endParaRPr lang="fr-FR" dirty="0"/>
        </a:p>
      </dgm:t>
    </dgm:pt>
    <dgm:pt modelId="{4E0DBD85-2469-4D81-BF85-BAD37F7E1ABA}" type="parTrans" cxnId="{D11C62C1-F8A9-45AF-9599-45975BDA7A0C}">
      <dgm:prSet/>
      <dgm:spPr/>
      <dgm:t>
        <a:bodyPr/>
        <a:lstStyle/>
        <a:p>
          <a:endParaRPr lang="fr-FR"/>
        </a:p>
      </dgm:t>
    </dgm:pt>
    <dgm:pt modelId="{1B327D1C-DF87-4E32-8DC0-A1DB00977264}" type="sibTrans" cxnId="{D11C62C1-F8A9-45AF-9599-45975BDA7A0C}">
      <dgm:prSet/>
      <dgm:spPr/>
      <dgm:t>
        <a:bodyPr/>
        <a:lstStyle/>
        <a:p>
          <a:endParaRPr lang="fr-FR" dirty="0"/>
        </a:p>
      </dgm:t>
    </dgm:pt>
    <dgm:pt modelId="{63A273D9-9BD7-4B5E-8DDA-93DC5ECEC3B4}">
      <dgm:prSet phldrT="[Texte]"/>
      <dgm:spPr/>
      <dgm:t>
        <a:bodyPr/>
        <a:lstStyle/>
        <a:p>
          <a:r>
            <a:rPr lang="fr-FR" dirty="0" err="1" smtClean="0"/>
            <a:t>Aéronautic</a:t>
          </a:r>
          <a:endParaRPr lang="fr-FR" dirty="0"/>
        </a:p>
      </dgm:t>
    </dgm:pt>
    <dgm:pt modelId="{EEA547B9-E5B1-4052-8C61-A820E462EE0D}" type="parTrans" cxnId="{3494B553-8532-4746-802A-DECF2F5701F5}">
      <dgm:prSet/>
      <dgm:spPr/>
      <dgm:t>
        <a:bodyPr/>
        <a:lstStyle/>
        <a:p>
          <a:endParaRPr lang="fr-FR"/>
        </a:p>
      </dgm:t>
    </dgm:pt>
    <dgm:pt modelId="{23B3F806-E617-445A-A2B3-09AAE2031F43}" type="sibTrans" cxnId="{3494B553-8532-4746-802A-DECF2F5701F5}">
      <dgm:prSet/>
      <dgm:spPr/>
      <dgm:t>
        <a:bodyPr/>
        <a:lstStyle/>
        <a:p>
          <a:endParaRPr lang="fr-FR" dirty="0"/>
        </a:p>
      </dgm:t>
    </dgm:pt>
    <dgm:pt modelId="{B440CC44-D96D-479F-83D4-7DB07D26E7CC}">
      <dgm:prSet phldrT="[Texte]"/>
      <dgm:spPr/>
      <dgm:t>
        <a:bodyPr/>
        <a:lstStyle/>
        <a:p>
          <a:r>
            <a:rPr lang="fr-FR" u="none" dirty="0" smtClean="0"/>
            <a:t>EDF</a:t>
          </a:r>
        </a:p>
        <a:p>
          <a:r>
            <a:rPr lang="fr-FR" u="none" dirty="0" smtClean="0"/>
            <a:t>French </a:t>
          </a:r>
          <a:r>
            <a:rPr lang="fr-FR" u="none" dirty="0" err="1" smtClean="0"/>
            <a:t>nuclear</a:t>
          </a:r>
          <a:r>
            <a:rPr lang="fr-FR" u="none" dirty="0" smtClean="0"/>
            <a:t> industries</a:t>
          </a:r>
          <a:endParaRPr lang="fr-FR" u="none" dirty="0"/>
        </a:p>
      </dgm:t>
    </dgm:pt>
    <dgm:pt modelId="{4725DBAC-5965-4FA1-9791-3BF2C6BF62B8}" type="parTrans" cxnId="{CFAE3504-4C62-4E02-99A6-8D013AC78F2C}">
      <dgm:prSet/>
      <dgm:spPr/>
      <dgm:t>
        <a:bodyPr/>
        <a:lstStyle/>
        <a:p>
          <a:endParaRPr lang="fr-FR"/>
        </a:p>
      </dgm:t>
    </dgm:pt>
    <dgm:pt modelId="{7263B77D-F2D8-4C08-9D20-B4A01478301B}" type="sibTrans" cxnId="{CFAE3504-4C62-4E02-99A6-8D013AC78F2C}">
      <dgm:prSet/>
      <dgm:spPr/>
      <dgm:t>
        <a:bodyPr/>
        <a:lstStyle/>
        <a:p>
          <a:endParaRPr lang="fr-FR"/>
        </a:p>
      </dgm:t>
    </dgm:pt>
    <dgm:pt modelId="{61862A88-3DA9-452E-8871-194E570C1228}" type="pres">
      <dgm:prSet presAssocID="{BF33C4A1-1D72-48D6-AA15-08F8EF5A081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53C4D701-045A-4C4F-BB20-4E82F09F563B}" type="pres">
      <dgm:prSet presAssocID="{C24F1E6C-8DEC-449C-83A1-C14FEB35A64D}" presName="composite" presStyleCnt="0"/>
      <dgm:spPr/>
      <dgm:t>
        <a:bodyPr/>
        <a:lstStyle/>
        <a:p>
          <a:endParaRPr lang="fr-FR"/>
        </a:p>
      </dgm:t>
    </dgm:pt>
    <dgm:pt modelId="{06BC6387-B715-49BB-A4F4-2EE524129FDA}" type="pres">
      <dgm:prSet presAssocID="{C24F1E6C-8DEC-449C-83A1-C14FEB35A64D}" presName="imagSh" presStyleLbl="b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fr-FR"/>
        </a:p>
      </dgm:t>
    </dgm:pt>
    <dgm:pt modelId="{0B1EE96B-5D28-4ECF-B3A0-0B4B9F6F8E51}" type="pres">
      <dgm:prSet presAssocID="{C24F1E6C-8DEC-449C-83A1-C14FEB35A64D}" presName="txNode" presStyleLbl="node1" presStyleIdx="0" presStyleCnt="4" custScaleX="74455" custScaleY="5276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566CDFC-C661-4F66-B981-5E300F615F7E}" type="pres">
      <dgm:prSet presAssocID="{3A4B36EA-6D01-4902-A396-141A6BB340BF}" presName="sibTrans" presStyleLbl="sibTrans2D1" presStyleIdx="0" presStyleCnt="3"/>
      <dgm:spPr/>
      <dgm:t>
        <a:bodyPr/>
        <a:lstStyle/>
        <a:p>
          <a:endParaRPr lang="fr-FR"/>
        </a:p>
      </dgm:t>
    </dgm:pt>
    <dgm:pt modelId="{F1498674-1DCD-4563-A041-4520F2C22110}" type="pres">
      <dgm:prSet presAssocID="{3A4B36EA-6D01-4902-A396-141A6BB340BF}" presName="connTx" presStyleLbl="sibTrans2D1" presStyleIdx="0" presStyleCnt="3"/>
      <dgm:spPr/>
      <dgm:t>
        <a:bodyPr/>
        <a:lstStyle/>
        <a:p>
          <a:endParaRPr lang="fr-FR"/>
        </a:p>
      </dgm:t>
    </dgm:pt>
    <dgm:pt modelId="{E54F28AC-FA7F-49CC-9884-90561C643DFD}" type="pres">
      <dgm:prSet presAssocID="{E9B6400D-FA8D-4394-BB3F-D59684C73212}" presName="composite" presStyleCnt="0"/>
      <dgm:spPr/>
      <dgm:t>
        <a:bodyPr/>
        <a:lstStyle/>
        <a:p>
          <a:endParaRPr lang="fr-FR"/>
        </a:p>
      </dgm:t>
    </dgm:pt>
    <dgm:pt modelId="{5BAB971B-ABA8-4E63-BFFA-EBDC83363108}" type="pres">
      <dgm:prSet presAssocID="{E9B6400D-FA8D-4394-BB3F-D59684C73212}" presName="imagSh" presStyleLbl="b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fr-FR"/>
        </a:p>
      </dgm:t>
    </dgm:pt>
    <dgm:pt modelId="{264EA148-49EE-44C5-99AC-59B5139F8FD2}" type="pres">
      <dgm:prSet presAssocID="{E9B6400D-FA8D-4394-BB3F-D59684C73212}" presName="txNode" presStyleLbl="node1" presStyleIdx="1" presStyleCnt="4" custScaleX="74455" custScaleY="5276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5EB1BFD-00A9-4C33-8918-6E0527A53D2B}" type="pres">
      <dgm:prSet presAssocID="{1B327D1C-DF87-4E32-8DC0-A1DB00977264}" presName="sibTrans" presStyleLbl="sibTrans2D1" presStyleIdx="1" presStyleCnt="3"/>
      <dgm:spPr/>
      <dgm:t>
        <a:bodyPr/>
        <a:lstStyle/>
        <a:p>
          <a:endParaRPr lang="fr-FR"/>
        </a:p>
      </dgm:t>
    </dgm:pt>
    <dgm:pt modelId="{05E31AE8-9B5E-4B73-BE93-1FB0AE5C0477}" type="pres">
      <dgm:prSet presAssocID="{1B327D1C-DF87-4E32-8DC0-A1DB00977264}" presName="connTx" presStyleLbl="sibTrans2D1" presStyleIdx="1" presStyleCnt="3"/>
      <dgm:spPr/>
      <dgm:t>
        <a:bodyPr/>
        <a:lstStyle/>
        <a:p>
          <a:endParaRPr lang="fr-FR"/>
        </a:p>
      </dgm:t>
    </dgm:pt>
    <dgm:pt modelId="{4E67B854-B579-42A5-9C33-2EEBA8D75219}" type="pres">
      <dgm:prSet presAssocID="{63A273D9-9BD7-4B5E-8DDA-93DC5ECEC3B4}" presName="composite" presStyleCnt="0"/>
      <dgm:spPr/>
      <dgm:t>
        <a:bodyPr/>
        <a:lstStyle/>
        <a:p>
          <a:endParaRPr lang="fr-FR"/>
        </a:p>
      </dgm:t>
    </dgm:pt>
    <dgm:pt modelId="{D3ADB770-2F96-4D8B-B1BE-7DA54C6143DC}" type="pres">
      <dgm:prSet presAssocID="{63A273D9-9BD7-4B5E-8DDA-93DC5ECEC3B4}" presName="imagSh" presStyleLbl="b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fr-FR"/>
        </a:p>
      </dgm:t>
    </dgm:pt>
    <dgm:pt modelId="{91C14F2A-8A41-4E71-947C-387D94333F8D}" type="pres">
      <dgm:prSet presAssocID="{63A273D9-9BD7-4B5E-8DDA-93DC5ECEC3B4}" presName="txNode" presStyleLbl="node1" presStyleIdx="2" presStyleCnt="4" custScaleX="74455" custScaleY="5276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D4B49C8-194E-40B8-9563-F2F1FCAE9F4B}" type="pres">
      <dgm:prSet presAssocID="{23B3F806-E617-445A-A2B3-09AAE2031F43}" presName="sibTrans" presStyleLbl="sibTrans2D1" presStyleIdx="2" presStyleCnt="3"/>
      <dgm:spPr/>
      <dgm:t>
        <a:bodyPr/>
        <a:lstStyle/>
        <a:p>
          <a:endParaRPr lang="fr-FR"/>
        </a:p>
      </dgm:t>
    </dgm:pt>
    <dgm:pt modelId="{9E76E64C-6027-499B-A964-6261D43E18C7}" type="pres">
      <dgm:prSet presAssocID="{23B3F806-E617-445A-A2B3-09AAE2031F43}" presName="connTx" presStyleLbl="sibTrans2D1" presStyleIdx="2" presStyleCnt="3"/>
      <dgm:spPr/>
      <dgm:t>
        <a:bodyPr/>
        <a:lstStyle/>
        <a:p>
          <a:endParaRPr lang="fr-FR"/>
        </a:p>
      </dgm:t>
    </dgm:pt>
    <dgm:pt modelId="{3CA7BAC8-9D0F-4C9F-B3EA-23C8C7DF2FF9}" type="pres">
      <dgm:prSet presAssocID="{B440CC44-D96D-479F-83D4-7DB07D26E7CC}" presName="composite" presStyleCnt="0"/>
      <dgm:spPr/>
      <dgm:t>
        <a:bodyPr/>
        <a:lstStyle/>
        <a:p>
          <a:endParaRPr lang="fr-FR"/>
        </a:p>
      </dgm:t>
    </dgm:pt>
    <dgm:pt modelId="{646386FB-82D6-4F34-A044-5CC748764A38}" type="pres">
      <dgm:prSet presAssocID="{B440CC44-D96D-479F-83D4-7DB07D26E7CC}" presName="imagSh" presStyleLbl="bgImgPlace1" presStyleIdx="3" presStyleCnt="4" custScaleX="65425" custScaleY="51944" custLinFactNeighborX="16987" custLinFactNeighborY="351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fr-FR"/>
        </a:p>
      </dgm:t>
    </dgm:pt>
    <dgm:pt modelId="{BBB4B58E-AF12-4C33-8BC8-0DF28969A720}" type="pres">
      <dgm:prSet presAssocID="{B440CC44-D96D-479F-83D4-7DB07D26E7CC}" presName="txNode" presStyleLbl="node1" presStyleIdx="3" presStyleCnt="4" custScaleX="74455" custScaleY="52762" custLinFactNeighborX="9647" custLinFactNeighborY="7717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7A4A2DA9-A9C1-4C99-9EB1-079E4AB07CD7}" srcId="{BF33C4A1-1D72-48D6-AA15-08F8EF5A0817}" destId="{C24F1E6C-8DEC-449C-83A1-C14FEB35A64D}" srcOrd="0" destOrd="0" parTransId="{F065EC5F-4BF7-431D-9FC4-0C52E3AAD05D}" sibTransId="{3A4B36EA-6D01-4902-A396-141A6BB340BF}"/>
    <dgm:cxn modelId="{5F725E6A-D0D2-4539-98D7-7D89FCEC8679}" type="presOf" srcId="{B440CC44-D96D-479F-83D4-7DB07D26E7CC}" destId="{BBB4B58E-AF12-4C33-8BC8-0DF28969A720}" srcOrd="0" destOrd="0" presId="urn:microsoft.com/office/officeart/2005/8/layout/hProcess10"/>
    <dgm:cxn modelId="{B49C0AED-3A17-442B-B50C-2E0695F57C58}" type="presOf" srcId="{23B3F806-E617-445A-A2B3-09AAE2031F43}" destId="{9E76E64C-6027-499B-A964-6261D43E18C7}" srcOrd="1" destOrd="0" presId="urn:microsoft.com/office/officeart/2005/8/layout/hProcess10"/>
    <dgm:cxn modelId="{4F0F1188-1106-496A-B743-111B36FB58A1}" type="presOf" srcId="{C24F1E6C-8DEC-449C-83A1-C14FEB35A64D}" destId="{0B1EE96B-5D28-4ECF-B3A0-0B4B9F6F8E51}" srcOrd="0" destOrd="0" presId="urn:microsoft.com/office/officeart/2005/8/layout/hProcess10"/>
    <dgm:cxn modelId="{D9C6AF61-B8A0-41F7-9DA9-9F813F4D0683}" type="presOf" srcId="{63A273D9-9BD7-4B5E-8DDA-93DC5ECEC3B4}" destId="{91C14F2A-8A41-4E71-947C-387D94333F8D}" srcOrd="0" destOrd="0" presId="urn:microsoft.com/office/officeart/2005/8/layout/hProcess10"/>
    <dgm:cxn modelId="{892EA78D-C377-4EF3-9AE1-011491A7EE60}" type="presOf" srcId="{1B327D1C-DF87-4E32-8DC0-A1DB00977264}" destId="{05E31AE8-9B5E-4B73-BE93-1FB0AE5C0477}" srcOrd="1" destOrd="0" presId="urn:microsoft.com/office/officeart/2005/8/layout/hProcess10"/>
    <dgm:cxn modelId="{CFAE3504-4C62-4E02-99A6-8D013AC78F2C}" srcId="{BF33C4A1-1D72-48D6-AA15-08F8EF5A0817}" destId="{B440CC44-D96D-479F-83D4-7DB07D26E7CC}" srcOrd="3" destOrd="0" parTransId="{4725DBAC-5965-4FA1-9791-3BF2C6BF62B8}" sibTransId="{7263B77D-F2D8-4C08-9D20-B4A01478301B}"/>
    <dgm:cxn modelId="{19581933-AEE3-4D7E-A956-663A40125A24}" type="presOf" srcId="{3A4B36EA-6D01-4902-A396-141A6BB340BF}" destId="{E566CDFC-C661-4F66-B981-5E300F615F7E}" srcOrd="0" destOrd="0" presId="urn:microsoft.com/office/officeart/2005/8/layout/hProcess10"/>
    <dgm:cxn modelId="{C21A14DE-29FB-4119-92C1-AD66CD2BD521}" type="presOf" srcId="{E9B6400D-FA8D-4394-BB3F-D59684C73212}" destId="{264EA148-49EE-44C5-99AC-59B5139F8FD2}" srcOrd="0" destOrd="0" presId="urn:microsoft.com/office/officeart/2005/8/layout/hProcess10"/>
    <dgm:cxn modelId="{3494B553-8532-4746-802A-DECF2F5701F5}" srcId="{BF33C4A1-1D72-48D6-AA15-08F8EF5A0817}" destId="{63A273D9-9BD7-4B5E-8DDA-93DC5ECEC3B4}" srcOrd="2" destOrd="0" parTransId="{EEA547B9-E5B1-4052-8C61-A820E462EE0D}" sibTransId="{23B3F806-E617-445A-A2B3-09AAE2031F43}"/>
    <dgm:cxn modelId="{D11C62C1-F8A9-45AF-9599-45975BDA7A0C}" srcId="{BF33C4A1-1D72-48D6-AA15-08F8EF5A0817}" destId="{E9B6400D-FA8D-4394-BB3F-D59684C73212}" srcOrd="1" destOrd="0" parTransId="{4E0DBD85-2469-4D81-BF85-BAD37F7E1ABA}" sibTransId="{1B327D1C-DF87-4E32-8DC0-A1DB00977264}"/>
    <dgm:cxn modelId="{2E1EA55B-8856-4E8F-AA01-55EE7DB4DA8B}" type="presOf" srcId="{23B3F806-E617-445A-A2B3-09AAE2031F43}" destId="{3D4B49C8-194E-40B8-9563-F2F1FCAE9F4B}" srcOrd="0" destOrd="0" presId="urn:microsoft.com/office/officeart/2005/8/layout/hProcess10"/>
    <dgm:cxn modelId="{B1F50150-7722-460B-9B52-A3B484244AF7}" type="presOf" srcId="{1B327D1C-DF87-4E32-8DC0-A1DB00977264}" destId="{A5EB1BFD-00A9-4C33-8918-6E0527A53D2B}" srcOrd="0" destOrd="0" presId="urn:microsoft.com/office/officeart/2005/8/layout/hProcess10"/>
    <dgm:cxn modelId="{4185A93A-CAAC-4EC9-B35B-E48582B60275}" type="presOf" srcId="{3A4B36EA-6D01-4902-A396-141A6BB340BF}" destId="{F1498674-1DCD-4563-A041-4520F2C22110}" srcOrd="1" destOrd="0" presId="urn:microsoft.com/office/officeart/2005/8/layout/hProcess10"/>
    <dgm:cxn modelId="{78B4A125-27FF-4E49-AE78-FC972DB6C64A}" type="presOf" srcId="{BF33C4A1-1D72-48D6-AA15-08F8EF5A0817}" destId="{61862A88-3DA9-452E-8871-194E570C1228}" srcOrd="0" destOrd="0" presId="urn:microsoft.com/office/officeart/2005/8/layout/hProcess10"/>
    <dgm:cxn modelId="{02B4E6A5-DCA6-43F7-A59C-3F99A8E8D33D}" type="presParOf" srcId="{61862A88-3DA9-452E-8871-194E570C1228}" destId="{53C4D701-045A-4C4F-BB20-4E82F09F563B}" srcOrd="0" destOrd="0" presId="urn:microsoft.com/office/officeart/2005/8/layout/hProcess10"/>
    <dgm:cxn modelId="{DB954FA0-BDFF-4E9C-BC84-48B67608B124}" type="presParOf" srcId="{53C4D701-045A-4C4F-BB20-4E82F09F563B}" destId="{06BC6387-B715-49BB-A4F4-2EE524129FDA}" srcOrd="0" destOrd="0" presId="urn:microsoft.com/office/officeart/2005/8/layout/hProcess10"/>
    <dgm:cxn modelId="{D74086F3-F3AF-45F7-99C1-CD13F369CCD4}" type="presParOf" srcId="{53C4D701-045A-4C4F-BB20-4E82F09F563B}" destId="{0B1EE96B-5D28-4ECF-B3A0-0B4B9F6F8E51}" srcOrd="1" destOrd="0" presId="urn:microsoft.com/office/officeart/2005/8/layout/hProcess10"/>
    <dgm:cxn modelId="{8CC41845-4B11-4051-9BB7-DE4063A5C91F}" type="presParOf" srcId="{61862A88-3DA9-452E-8871-194E570C1228}" destId="{E566CDFC-C661-4F66-B981-5E300F615F7E}" srcOrd="1" destOrd="0" presId="urn:microsoft.com/office/officeart/2005/8/layout/hProcess10"/>
    <dgm:cxn modelId="{EDABEC75-EC1F-4C15-97B9-C75C77260BDE}" type="presParOf" srcId="{E566CDFC-C661-4F66-B981-5E300F615F7E}" destId="{F1498674-1DCD-4563-A041-4520F2C22110}" srcOrd="0" destOrd="0" presId="urn:microsoft.com/office/officeart/2005/8/layout/hProcess10"/>
    <dgm:cxn modelId="{20C60035-BE29-4F2E-9DA4-F6ED17105512}" type="presParOf" srcId="{61862A88-3DA9-452E-8871-194E570C1228}" destId="{E54F28AC-FA7F-49CC-9884-90561C643DFD}" srcOrd="2" destOrd="0" presId="urn:microsoft.com/office/officeart/2005/8/layout/hProcess10"/>
    <dgm:cxn modelId="{7E3AE8CB-455E-49EF-834F-EFD4E66A9463}" type="presParOf" srcId="{E54F28AC-FA7F-49CC-9884-90561C643DFD}" destId="{5BAB971B-ABA8-4E63-BFFA-EBDC83363108}" srcOrd="0" destOrd="0" presId="urn:microsoft.com/office/officeart/2005/8/layout/hProcess10"/>
    <dgm:cxn modelId="{E558D921-DA39-4B4A-9E79-38C205D566C1}" type="presParOf" srcId="{E54F28AC-FA7F-49CC-9884-90561C643DFD}" destId="{264EA148-49EE-44C5-99AC-59B5139F8FD2}" srcOrd="1" destOrd="0" presId="urn:microsoft.com/office/officeart/2005/8/layout/hProcess10"/>
    <dgm:cxn modelId="{BE023E0C-6E66-48D1-B796-FBD3FCAE6050}" type="presParOf" srcId="{61862A88-3DA9-452E-8871-194E570C1228}" destId="{A5EB1BFD-00A9-4C33-8918-6E0527A53D2B}" srcOrd="3" destOrd="0" presId="urn:microsoft.com/office/officeart/2005/8/layout/hProcess10"/>
    <dgm:cxn modelId="{261D9943-95B1-447F-972C-2A41FFA6733A}" type="presParOf" srcId="{A5EB1BFD-00A9-4C33-8918-6E0527A53D2B}" destId="{05E31AE8-9B5E-4B73-BE93-1FB0AE5C0477}" srcOrd="0" destOrd="0" presId="urn:microsoft.com/office/officeart/2005/8/layout/hProcess10"/>
    <dgm:cxn modelId="{705F20A7-BEF5-4FF9-9A9D-EFA76E011094}" type="presParOf" srcId="{61862A88-3DA9-452E-8871-194E570C1228}" destId="{4E67B854-B579-42A5-9C33-2EEBA8D75219}" srcOrd="4" destOrd="0" presId="urn:microsoft.com/office/officeart/2005/8/layout/hProcess10"/>
    <dgm:cxn modelId="{71464535-3740-4179-A60F-02EF9A58824B}" type="presParOf" srcId="{4E67B854-B579-42A5-9C33-2EEBA8D75219}" destId="{D3ADB770-2F96-4D8B-B1BE-7DA54C6143DC}" srcOrd="0" destOrd="0" presId="urn:microsoft.com/office/officeart/2005/8/layout/hProcess10"/>
    <dgm:cxn modelId="{7E7172CA-9804-4D2D-9237-0E723B78CDE0}" type="presParOf" srcId="{4E67B854-B579-42A5-9C33-2EEBA8D75219}" destId="{91C14F2A-8A41-4E71-947C-387D94333F8D}" srcOrd="1" destOrd="0" presId="urn:microsoft.com/office/officeart/2005/8/layout/hProcess10"/>
    <dgm:cxn modelId="{98049ECD-6642-40E7-8F4F-653A80FDD264}" type="presParOf" srcId="{61862A88-3DA9-452E-8871-194E570C1228}" destId="{3D4B49C8-194E-40B8-9563-F2F1FCAE9F4B}" srcOrd="5" destOrd="0" presId="urn:microsoft.com/office/officeart/2005/8/layout/hProcess10"/>
    <dgm:cxn modelId="{31422CE2-7F32-4D71-8D79-D3B03CFED670}" type="presParOf" srcId="{3D4B49C8-194E-40B8-9563-F2F1FCAE9F4B}" destId="{9E76E64C-6027-499B-A964-6261D43E18C7}" srcOrd="0" destOrd="0" presId="urn:microsoft.com/office/officeart/2005/8/layout/hProcess10"/>
    <dgm:cxn modelId="{8752B49F-4C24-41E9-BD6D-AB1AF9569919}" type="presParOf" srcId="{61862A88-3DA9-452E-8871-194E570C1228}" destId="{3CA7BAC8-9D0F-4C9F-B3EA-23C8C7DF2FF9}" srcOrd="6" destOrd="0" presId="urn:microsoft.com/office/officeart/2005/8/layout/hProcess10"/>
    <dgm:cxn modelId="{ADEB37B6-A976-40B1-90C0-10E42CC05441}" type="presParOf" srcId="{3CA7BAC8-9D0F-4C9F-B3EA-23C8C7DF2FF9}" destId="{646386FB-82D6-4F34-A044-5CC748764A38}" srcOrd="0" destOrd="0" presId="urn:microsoft.com/office/officeart/2005/8/layout/hProcess10"/>
    <dgm:cxn modelId="{DBE74267-5D19-421C-9E60-1230F95C7752}" type="presParOf" srcId="{3CA7BAC8-9D0F-4C9F-B3EA-23C8C7DF2FF9}" destId="{BBB4B58E-AF12-4C33-8BC8-0DF28969A720}" srcOrd="1" destOrd="0" presId="urn:microsoft.com/office/officeart/2005/8/layout/hProcess10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F7AA453-07CE-4D7F-B9DD-48C3EB09434A}" type="doc">
      <dgm:prSet loTypeId="urn:microsoft.com/office/officeart/2005/8/layout/hProcess9" loCatId="process" qsTypeId="urn:microsoft.com/office/officeart/2005/8/quickstyle/simple1" qsCatId="simple" csTypeId="urn:microsoft.com/office/officeart/2005/8/colors/colorful1" csCatId="colorful" phldr="1"/>
      <dgm:spPr/>
    </dgm:pt>
    <dgm:pt modelId="{3161006B-77D7-4DD8-B503-39793A84A449}">
      <dgm:prSet phldrT="[Texte]"/>
      <dgm:spPr/>
      <dgm:t>
        <a:bodyPr/>
        <a:lstStyle/>
        <a:p>
          <a:r>
            <a:rPr lang="fr-FR" dirty="0" smtClean="0"/>
            <a:t>EFFICACITY</a:t>
          </a:r>
        </a:p>
        <a:p>
          <a:r>
            <a:rPr lang="fr-FR" dirty="0" smtClean="0">
              <a:solidFill>
                <a:schemeClr val="tx1"/>
              </a:solidFill>
            </a:rPr>
            <a:t>REDUCE 4</a:t>
          </a:r>
          <a:endParaRPr lang="fr-FR" dirty="0">
            <a:solidFill>
              <a:schemeClr val="tx1"/>
            </a:solidFill>
          </a:endParaRPr>
        </a:p>
      </dgm:t>
    </dgm:pt>
    <dgm:pt modelId="{6C60376F-2860-4833-80BB-BDC35ACB90A5}" type="parTrans" cxnId="{14F65779-D64C-4C4E-95AC-B6D6F54920D8}">
      <dgm:prSet/>
      <dgm:spPr/>
      <dgm:t>
        <a:bodyPr/>
        <a:lstStyle/>
        <a:p>
          <a:endParaRPr lang="fr-FR"/>
        </a:p>
      </dgm:t>
    </dgm:pt>
    <dgm:pt modelId="{CF142BB4-4A43-4641-8EDD-0C0F7C1D1D00}" type="sibTrans" cxnId="{14F65779-D64C-4C4E-95AC-B6D6F54920D8}">
      <dgm:prSet/>
      <dgm:spPr/>
      <dgm:t>
        <a:bodyPr/>
        <a:lstStyle/>
        <a:p>
          <a:endParaRPr lang="fr-FR"/>
        </a:p>
      </dgm:t>
    </dgm:pt>
    <dgm:pt modelId="{3C219619-892F-435A-AF50-6C38CDB10962}">
      <dgm:prSet phldrT="[Texte]"/>
      <dgm:spPr/>
      <dgm:t>
        <a:bodyPr/>
        <a:lstStyle/>
        <a:p>
          <a:r>
            <a:rPr lang="fr-FR" dirty="0" smtClean="0"/>
            <a:t>MULTI PURPOSE</a:t>
          </a:r>
        </a:p>
        <a:p>
          <a:r>
            <a:rPr lang="fr-FR" dirty="0" smtClean="0">
              <a:solidFill>
                <a:schemeClr val="tx1"/>
              </a:solidFill>
            </a:rPr>
            <a:t>WR +</a:t>
          </a:r>
          <a:endParaRPr lang="fr-FR" dirty="0">
            <a:solidFill>
              <a:schemeClr val="tx1"/>
            </a:solidFill>
          </a:endParaRPr>
        </a:p>
      </dgm:t>
    </dgm:pt>
    <dgm:pt modelId="{D813F78B-007C-468E-938E-3E68A85D13F4}" type="parTrans" cxnId="{DA7E92D2-495B-4B48-9AE9-C2CC3C8887BA}">
      <dgm:prSet/>
      <dgm:spPr/>
      <dgm:t>
        <a:bodyPr/>
        <a:lstStyle/>
        <a:p>
          <a:endParaRPr lang="fr-FR"/>
        </a:p>
      </dgm:t>
    </dgm:pt>
    <dgm:pt modelId="{D79C30AE-6A0F-4D27-843E-B05B50F8A7A7}" type="sibTrans" cxnId="{DA7E92D2-495B-4B48-9AE9-C2CC3C8887BA}">
      <dgm:prSet/>
      <dgm:spPr/>
      <dgm:t>
        <a:bodyPr/>
        <a:lstStyle/>
        <a:p>
          <a:endParaRPr lang="fr-FR"/>
        </a:p>
      </dgm:t>
    </dgm:pt>
    <dgm:pt modelId="{E0D71E92-E290-4225-AAAF-146E8F5A8192}">
      <dgm:prSet phldrT="[Texte]"/>
      <dgm:spPr/>
      <dgm:t>
        <a:bodyPr/>
        <a:lstStyle/>
        <a:p>
          <a:r>
            <a:rPr lang="fr-FR" dirty="0" smtClean="0"/>
            <a:t>FOOD INDUSTRIES</a:t>
          </a:r>
        </a:p>
        <a:p>
          <a:r>
            <a:rPr lang="fr-FR" dirty="0" smtClean="0"/>
            <a:t>ODORLESS COLORLESS</a:t>
          </a:r>
        </a:p>
        <a:p>
          <a:r>
            <a:rPr lang="fr-FR" dirty="0" smtClean="0">
              <a:solidFill>
                <a:schemeClr val="tx1"/>
              </a:solidFill>
            </a:rPr>
            <a:t>REDUCE AL</a:t>
          </a:r>
          <a:endParaRPr lang="fr-FR" dirty="0">
            <a:solidFill>
              <a:schemeClr val="tx1"/>
            </a:solidFill>
          </a:endParaRPr>
        </a:p>
      </dgm:t>
    </dgm:pt>
    <dgm:pt modelId="{B88F2D3A-9C97-45E9-B847-DC84D7DD456D}" type="parTrans" cxnId="{82471DF7-4CDB-41DC-AB3C-4D91C4E0F6E7}">
      <dgm:prSet/>
      <dgm:spPr/>
      <dgm:t>
        <a:bodyPr/>
        <a:lstStyle/>
        <a:p>
          <a:endParaRPr lang="fr-FR"/>
        </a:p>
      </dgm:t>
    </dgm:pt>
    <dgm:pt modelId="{D8B2778A-4FE9-46E9-BC46-06DC3AA862E6}" type="sibTrans" cxnId="{82471DF7-4CDB-41DC-AB3C-4D91C4E0F6E7}">
      <dgm:prSet/>
      <dgm:spPr/>
      <dgm:t>
        <a:bodyPr/>
        <a:lstStyle/>
        <a:p>
          <a:endParaRPr lang="fr-FR"/>
        </a:p>
      </dgm:t>
    </dgm:pt>
    <dgm:pt modelId="{903933E9-A780-4C7B-9CED-ACF1DAB7EC1E}" type="pres">
      <dgm:prSet presAssocID="{8F7AA453-07CE-4D7F-B9DD-48C3EB09434A}" presName="CompostProcess" presStyleCnt="0">
        <dgm:presLayoutVars>
          <dgm:dir/>
          <dgm:resizeHandles val="exact"/>
        </dgm:presLayoutVars>
      </dgm:prSet>
      <dgm:spPr/>
    </dgm:pt>
    <dgm:pt modelId="{8EE509F3-0F96-4E5D-9FFF-D3B6A3750595}" type="pres">
      <dgm:prSet presAssocID="{8F7AA453-07CE-4D7F-B9DD-48C3EB09434A}" presName="arrow" presStyleLbl="bgShp" presStyleIdx="0" presStyleCnt="1" custLinFactNeighborX="-671" custLinFactNeighborY="38596"/>
      <dgm:spPr/>
    </dgm:pt>
    <dgm:pt modelId="{35292903-3449-4643-8E7A-4A460BD2A78B}" type="pres">
      <dgm:prSet presAssocID="{8F7AA453-07CE-4D7F-B9DD-48C3EB09434A}" presName="linearProcess" presStyleCnt="0"/>
      <dgm:spPr/>
    </dgm:pt>
    <dgm:pt modelId="{EB2E0ED1-4687-46CC-845C-0BB29DEE4556}" type="pres">
      <dgm:prSet presAssocID="{3161006B-77D7-4DD8-B503-39793A84A449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582AAD6-39E0-471A-90A6-68BDBF5B6CE8}" type="pres">
      <dgm:prSet presAssocID="{CF142BB4-4A43-4641-8EDD-0C0F7C1D1D00}" presName="sibTrans" presStyleCnt="0"/>
      <dgm:spPr/>
    </dgm:pt>
    <dgm:pt modelId="{F5B33BDC-D5D0-4685-9E71-D699164D0F94}" type="pres">
      <dgm:prSet presAssocID="{3C219619-892F-435A-AF50-6C38CDB10962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647E7A5-7A79-412B-BC31-BC8FC57F773A}" type="pres">
      <dgm:prSet presAssocID="{D79C30AE-6A0F-4D27-843E-B05B50F8A7A7}" presName="sibTrans" presStyleCnt="0"/>
      <dgm:spPr/>
    </dgm:pt>
    <dgm:pt modelId="{22078D96-3AA1-40B2-9138-9BC3520AC89F}" type="pres">
      <dgm:prSet presAssocID="{E0D71E92-E290-4225-AAAF-146E8F5A8192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FB56102D-8C2D-4904-92BA-4E3A6474C970}" type="presOf" srcId="{E0D71E92-E290-4225-AAAF-146E8F5A8192}" destId="{22078D96-3AA1-40B2-9138-9BC3520AC89F}" srcOrd="0" destOrd="0" presId="urn:microsoft.com/office/officeart/2005/8/layout/hProcess9"/>
    <dgm:cxn modelId="{3F960317-D118-4347-88B6-34801F8DD834}" type="presOf" srcId="{3C219619-892F-435A-AF50-6C38CDB10962}" destId="{F5B33BDC-D5D0-4685-9E71-D699164D0F94}" srcOrd="0" destOrd="0" presId="urn:microsoft.com/office/officeart/2005/8/layout/hProcess9"/>
    <dgm:cxn modelId="{DA7E92D2-495B-4B48-9AE9-C2CC3C8887BA}" srcId="{8F7AA453-07CE-4D7F-B9DD-48C3EB09434A}" destId="{3C219619-892F-435A-AF50-6C38CDB10962}" srcOrd="1" destOrd="0" parTransId="{D813F78B-007C-468E-938E-3E68A85D13F4}" sibTransId="{D79C30AE-6A0F-4D27-843E-B05B50F8A7A7}"/>
    <dgm:cxn modelId="{14F65779-D64C-4C4E-95AC-B6D6F54920D8}" srcId="{8F7AA453-07CE-4D7F-B9DD-48C3EB09434A}" destId="{3161006B-77D7-4DD8-B503-39793A84A449}" srcOrd="0" destOrd="0" parTransId="{6C60376F-2860-4833-80BB-BDC35ACB90A5}" sibTransId="{CF142BB4-4A43-4641-8EDD-0C0F7C1D1D00}"/>
    <dgm:cxn modelId="{2A989571-0781-4D2B-8553-65B18AB52301}" type="presOf" srcId="{8F7AA453-07CE-4D7F-B9DD-48C3EB09434A}" destId="{903933E9-A780-4C7B-9CED-ACF1DAB7EC1E}" srcOrd="0" destOrd="0" presId="urn:microsoft.com/office/officeart/2005/8/layout/hProcess9"/>
    <dgm:cxn modelId="{BCF6C2B1-5DD2-4FA8-A187-8ADB370ADA9B}" type="presOf" srcId="{3161006B-77D7-4DD8-B503-39793A84A449}" destId="{EB2E0ED1-4687-46CC-845C-0BB29DEE4556}" srcOrd="0" destOrd="0" presId="urn:microsoft.com/office/officeart/2005/8/layout/hProcess9"/>
    <dgm:cxn modelId="{82471DF7-4CDB-41DC-AB3C-4D91C4E0F6E7}" srcId="{8F7AA453-07CE-4D7F-B9DD-48C3EB09434A}" destId="{E0D71E92-E290-4225-AAAF-146E8F5A8192}" srcOrd="2" destOrd="0" parTransId="{B88F2D3A-9C97-45E9-B847-DC84D7DD456D}" sibTransId="{D8B2778A-4FE9-46E9-BC46-06DC3AA862E6}"/>
    <dgm:cxn modelId="{634C17C1-8B15-4C0F-8770-DEFEB5527639}" type="presParOf" srcId="{903933E9-A780-4C7B-9CED-ACF1DAB7EC1E}" destId="{8EE509F3-0F96-4E5D-9FFF-D3B6A3750595}" srcOrd="0" destOrd="0" presId="urn:microsoft.com/office/officeart/2005/8/layout/hProcess9"/>
    <dgm:cxn modelId="{C804A996-3751-4CFC-926F-DAAF347E9F1B}" type="presParOf" srcId="{903933E9-A780-4C7B-9CED-ACF1DAB7EC1E}" destId="{35292903-3449-4643-8E7A-4A460BD2A78B}" srcOrd="1" destOrd="0" presId="urn:microsoft.com/office/officeart/2005/8/layout/hProcess9"/>
    <dgm:cxn modelId="{9F666FA9-FA72-423F-823E-FBF4A558337D}" type="presParOf" srcId="{35292903-3449-4643-8E7A-4A460BD2A78B}" destId="{EB2E0ED1-4687-46CC-845C-0BB29DEE4556}" srcOrd="0" destOrd="0" presId="urn:microsoft.com/office/officeart/2005/8/layout/hProcess9"/>
    <dgm:cxn modelId="{BFFD67F4-A82B-4706-A7FE-BC2B0F7960DC}" type="presParOf" srcId="{35292903-3449-4643-8E7A-4A460BD2A78B}" destId="{E582AAD6-39E0-471A-90A6-68BDBF5B6CE8}" srcOrd="1" destOrd="0" presId="urn:microsoft.com/office/officeart/2005/8/layout/hProcess9"/>
    <dgm:cxn modelId="{F8F33970-92D1-41EB-B2F4-67EA00B4138D}" type="presParOf" srcId="{35292903-3449-4643-8E7A-4A460BD2A78B}" destId="{F5B33BDC-D5D0-4685-9E71-D699164D0F94}" srcOrd="2" destOrd="0" presId="urn:microsoft.com/office/officeart/2005/8/layout/hProcess9"/>
    <dgm:cxn modelId="{90445420-A0EB-49B4-8B09-9F634C5B83E8}" type="presParOf" srcId="{35292903-3449-4643-8E7A-4A460BD2A78B}" destId="{8647E7A5-7A79-412B-BC31-BC8FC57F773A}" srcOrd="3" destOrd="0" presId="urn:microsoft.com/office/officeart/2005/8/layout/hProcess9"/>
    <dgm:cxn modelId="{D43590CB-FDED-4EDC-B04A-6BD699E3A546}" type="presParOf" srcId="{35292903-3449-4643-8E7A-4A460BD2A78B}" destId="{22078D96-3AA1-40B2-9138-9BC3520AC89F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60D3D58-8FC2-4B30-A1F1-F30E7DD27E26}" type="doc">
      <dgm:prSet loTypeId="urn:microsoft.com/office/officeart/2005/8/layout/hierarchy2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fr-FR"/>
        </a:p>
      </dgm:t>
    </dgm:pt>
    <dgm:pt modelId="{22F18261-4919-46B3-9C1C-55D16C0FAACF}">
      <dgm:prSet phldrT="[Texte]"/>
      <dgm:spPr/>
      <dgm:t>
        <a:bodyPr/>
        <a:lstStyle/>
        <a:p>
          <a:r>
            <a:rPr lang="fr-FR" dirty="0" smtClean="0"/>
            <a:t>SOLVENTS</a:t>
          </a:r>
        </a:p>
        <a:p>
          <a:r>
            <a:rPr lang="fr-FR" dirty="0" smtClean="0"/>
            <a:t>(pétrolier / végétal)</a:t>
          </a:r>
          <a:endParaRPr lang="fr-FR" dirty="0"/>
        </a:p>
      </dgm:t>
    </dgm:pt>
    <dgm:pt modelId="{6601DAC2-FBDE-41F2-BC0E-27B0384535BE}" type="parTrans" cxnId="{84BF5E38-81D7-42F6-826F-AAFFB47A8381}">
      <dgm:prSet/>
      <dgm:spPr/>
      <dgm:t>
        <a:bodyPr/>
        <a:lstStyle/>
        <a:p>
          <a:endParaRPr lang="fr-FR"/>
        </a:p>
      </dgm:t>
    </dgm:pt>
    <dgm:pt modelId="{75890738-C084-427C-BE75-0A53DEB0772A}" type="sibTrans" cxnId="{84BF5E38-81D7-42F6-826F-AAFFB47A8381}">
      <dgm:prSet/>
      <dgm:spPr/>
      <dgm:t>
        <a:bodyPr/>
        <a:lstStyle/>
        <a:p>
          <a:endParaRPr lang="fr-FR"/>
        </a:p>
      </dgm:t>
    </dgm:pt>
    <dgm:pt modelId="{662C96C3-BBD1-4C62-8397-101DB7C7DF8E}">
      <dgm:prSet phldrT="[Texte]"/>
      <dgm:spPr/>
      <dgm:t>
        <a:bodyPr/>
        <a:lstStyle/>
        <a:p>
          <a:r>
            <a:rPr lang="fr-FR" dirty="0" smtClean="0"/>
            <a:t>PH</a:t>
          </a:r>
          <a:endParaRPr lang="fr-FR" dirty="0"/>
        </a:p>
      </dgm:t>
    </dgm:pt>
    <dgm:pt modelId="{A4F0AD75-8C0A-4326-BB25-7FF5A0C7CA06}" type="parTrans" cxnId="{ED0C74AF-4C12-4DF8-B7FB-AA49A7F3D5B6}">
      <dgm:prSet/>
      <dgm:spPr/>
      <dgm:t>
        <a:bodyPr/>
        <a:lstStyle/>
        <a:p>
          <a:endParaRPr lang="fr-FR"/>
        </a:p>
      </dgm:t>
    </dgm:pt>
    <dgm:pt modelId="{ABEF1AC1-F2CE-4E23-8F1A-1026C8795522}" type="sibTrans" cxnId="{ED0C74AF-4C12-4DF8-B7FB-AA49A7F3D5B6}">
      <dgm:prSet/>
      <dgm:spPr/>
      <dgm:t>
        <a:bodyPr/>
        <a:lstStyle/>
        <a:p>
          <a:endParaRPr lang="fr-FR"/>
        </a:p>
      </dgm:t>
    </dgm:pt>
    <dgm:pt modelId="{23CABD86-08ED-45E7-93F7-B1BBD9027D6E}">
      <dgm:prSet phldrT="[Texte]"/>
      <dgm:spPr/>
      <dgm:t>
        <a:bodyPr/>
        <a:lstStyle/>
        <a:p>
          <a:r>
            <a:rPr lang="fr-FR" dirty="0" smtClean="0"/>
            <a:t>ALKALINES</a:t>
          </a:r>
          <a:endParaRPr lang="fr-FR" dirty="0"/>
        </a:p>
      </dgm:t>
    </dgm:pt>
    <dgm:pt modelId="{04173276-EB17-48DB-A05F-44630CB8C62A}" type="parTrans" cxnId="{09C77841-5EB2-49BA-9EA6-6BA97DDD648E}">
      <dgm:prSet/>
      <dgm:spPr/>
      <dgm:t>
        <a:bodyPr/>
        <a:lstStyle/>
        <a:p>
          <a:endParaRPr lang="fr-FR"/>
        </a:p>
      </dgm:t>
    </dgm:pt>
    <dgm:pt modelId="{0D9E0083-8A25-41C3-85A6-0BCA0E8ED23E}" type="sibTrans" cxnId="{09C77841-5EB2-49BA-9EA6-6BA97DDD648E}">
      <dgm:prSet/>
      <dgm:spPr/>
      <dgm:t>
        <a:bodyPr/>
        <a:lstStyle/>
        <a:p>
          <a:endParaRPr lang="fr-FR"/>
        </a:p>
      </dgm:t>
    </dgm:pt>
    <dgm:pt modelId="{C6362808-99EF-4FA6-9429-A63744E854B1}">
      <dgm:prSet phldrT="[Texte]"/>
      <dgm:spPr/>
      <dgm:t>
        <a:bodyPr/>
        <a:lstStyle/>
        <a:p>
          <a:r>
            <a:rPr lang="fr-FR" dirty="0" smtClean="0"/>
            <a:t>ACIDS</a:t>
          </a:r>
          <a:endParaRPr lang="fr-FR" dirty="0"/>
        </a:p>
      </dgm:t>
    </dgm:pt>
    <dgm:pt modelId="{CF186FF7-B414-45DE-A6CA-4615F9C092FD}" type="parTrans" cxnId="{BB644E58-8AF2-45E0-8E11-51DB747EBD0C}">
      <dgm:prSet/>
      <dgm:spPr/>
      <dgm:t>
        <a:bodyPr/>
        <a:lstStyle/>
        <a:p>
          <a:endParaRPr lang="fr-FR"/>
        </a:p>
      </dgm:t>
    </dgm:pt>
    <dgm:pt modelId="{BCE0BE7B-584F-4D37-872B-07353ACB8279}" type="sibTrans" cxnId="{BB644E58-8AF2-45E0-8E11-51DB747EBD0C}">
      <dgm:prSet/>
      <dgm:spPr/>
      <dgm:t>
        <a:bodyPr/>
        <a:lstStyle/>
        <a:p>
          <a:endParaRPr lang="fr-FR"/>
        </a:p>
      </dgm:t>
    </dgm:pt>
    <dgm:pt modelId="{40B451B3-C5BF-492B-89D6-1BEECF1139F4}">
      <dgm:prSet phldrT="[Texte]"/>
      <dgm:spPr/>
      <dgm:t>
        <a:bodyPr/>
        <a:lstStyle/>
        <a:p>
          <a:r>
            <a:rPr lang="fr-FR" dirty="0" smtClean="0"/>
            <a:t>DETERGENTS</a:t>
          </a:r>
        </a:p>
        <a:p>
          <a:r>
            <a:rPr lang="fr-FR" dirty="0" smtClean="0"/>
            <a:t>(WATER BASED)</a:t>
          </a:r>
          <a:endParaRPr lang="fr-FR" dirty="0"/>
        </a:p>
      </dgm:t>
    </dgm:pt>
    <dgm:pt modelId="{8FC87344-F082-4005-BC67-00FD09DDA3DB}" type="parTrans" cxnId="{C62085AA-371C-4F27-9F70-4BD5BEBDCE17}">
      <dgm:prSet/>
      <dgm:spPr/>
      <dgm:t>
        <a:bodyPr/>
        <a:lstStyle/>
        <a:p>
          <a:endParaRPr lang="fr-FR"/>
        </a:p>
      </dgm:t>
    </dgm:pt>
    <dgm:pt modelId="{CC363FB7-0ED3-429D-BF27-87D5C0AF6C65}" type="sibTrans" cxnId="{C62085AA-371C-4F27-9F70-4BD5BEBDCE17}">
      <dgm:prSet/>
      <dgm:spPr/>
      <dgm:t>
        <a:bodyPr/>
        <a:lstStyle/>
        <a:p>
          <a:endParaRPr lang="fr-FR"/>
        </a:p>
      </dgm:t>
    </dgm:pt>
    <dgm:pt modelId="{3FCC53AB-6F94-4407-9D5D-121B3C68D3BB}">
      <dgm:prSet phldrT="[Texte]"/>
      <dgm:spPr/>
      <dgm:t>
        <a:bodyPr/>
        <a:lstStyle/>
        <a:p>
          <a:r>
            <a:rPr lang="fr-FR" dirty="0" smtClean="0"/>
            <a:t>FLASH POINT</a:t>
          </a:r>
        </a:p>
        <a:p>
          <a:r>
            <a:rPr lang="fr-FR" dirty="0" smtClean="0"/>
            <a:t>IKB</a:t>
          </a:r>
        </a:p>
        <a:p>
          <a:r>
            <a:rPr lang="fr-FR" dirty="0" smtClean="0"/>
            <a:t>VOC</a:t>
          </a:r>
          <a:endParaRPr lang="fr-FR" dirty="0"/>
        </a:p>
      </dgm:t>
    </dgm:pt>
    <dgm:pt modelId="{AD8BC361-A05E-4A0E-9603-7A749119DD09}" type="parTrans" cxnId="{A523ADEC-1200-4242-BDD9-2D1BABCB3C90}">
      <dgm:prSet/>
      <dgm:spPr/>
      <dgm:t>
        <a:bodyPr/>
        <a:lstStyle/>
        <a:p>
          <a:endParaRPr lang="fr-FR"/>
        </a:p>
      </dgm:t>
    </dgm:pt>
    <dgm:pt modelId="{C8AEB7B0-4214-4C8C-B6EF-37E86257401C}" type="sibTrans" cxnId="{A523ADEC-1200-4242-BDD9-2D1BABCB3C90}">
      <dgm:prSet/>
      <dgm:spPr/>
      <dgm:t>
        <a:bodyPr/>
        <a:lstStyle/>
        <a:p>
          <a:endParaRPr lang="fr-FR"/>
        </a:p>
      </dgm:t>
    </dgm:pt>
    <dgm:pt modelId="{3E80F95F-E912-4083-9DD0-B3D2E0AC09BF}">
      <dgm:prSet phldrT="[Texte]"/>
      <dgm:spPr/>
      <dgm:t>
        <a:bodyPr/>
        <a:lstStyle/>
        <a:p>
          <a:r>
            <a:rPr lang="fr-FR" dirty="0" smtClean="0"/>
            <a:t>EMULSIFIABLE</a:t>
          </a:r>
          <a:endParaRPr lang="fr-FR" dirty="0"/>
        </a:p>
      </dgm:t>
    </dgm:pt>
    <dgm:pt modelId="{AC2F40E3-E1F8-4AA3-962F-1F4665D15BAB}" type="parTrans" cxnId="{94DE42FB-7024-4AFB-B159-5C9AD8282478}">
      <dgm:prSet/>
      <dgm:spPr/>
      <dgm:t>
        <a:bodyPr/>
        <a:lstStyle/>
        <a:p>
          <a:endParaRPr lang="fr-FR"/>
        </a:p>
      </dgm:t>
    </dgm:pt>
    <dgm:pt modelId="{8FEBFFC8-AD65-438F-84DC-FA4652B5CF4F}" type="sibTrans" cxnId="{94DE42FB-7024-4AFB-B159-5C9AD8282478}">
      <dgm:prSet/>
      <dgm:spPr/>
      <dgm:t>
        <a:bodyPr/>
        <a:lstStyle/>
        <a:p>
          <a:endParaRPr lang="fr-FR"/>
        </a:p>
      </dgm:t>
    </dgm:pt>
    <dgm:pt modelId="{E5D30C82-5A19-4E11-BBFA-0967BCA3694E}">
      <dgm:prSet phldrT="[Texte]"/>
      <dgm:spPr/>
      <dgm:t>
        <a:bodyPr/>
        <a:lstStyle/>
        <a:p>
          <a:r>
            <a:rPr lang="fr-FR" dirty="0" smtClean="0"/>
            <a:t>TRADITIONNAL</a:t>
          </a:r>
          <a:endParaRPr lang="fr-FR" dirty="0"/>
        </a:p>
      </dgm:t>
    </dgm:pt>
    <dgm:pt modelId="{9506068B-53D6-4DA8-88AA-E7ED770E990B}" type="parTrans" cxnId="{A4F470D5-93A6-4312-B80A-D9343A8D1AFA}">
      <dgm:prSet/>
      <dgm:spPr/>
      <dgm:t>
        <a:bodyPr/>
        <a:lstStyle/>
        <a:p>
          <a:endParaRPr lang="fr-FR"/>
        </a:p>
      </dgm:t>
    </dgm:pt>
    <dgm:pt modelId="{F474EE20-8D64-4BC0-BD8F-3EC974E3EE05}" type="sibTrans" cxnId="{A4F470D5-93A6-4312-B80A-D9343A8D1AFA}">
      <dgm:prSet/>
      <dgm:spPr/>
      <dgm:t>
        <a:bodyPr/>
        <a:lstStyle/>
        <a:p>
          <a:endParaRPr lang="fr-FR"/>
        </a:p>
      </dgm:t>
    </dgm:pt>
    <dgm:pt modelId="{54BE86CF-CA41-4C61-B208-86E116B18FF2}" type="pres">
      <dgm:prSet presAssocID="{360D3D58-8FC2-4B30-A1F1-F30E7DD27E26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7C0AB779-8226-4326-B5E6-59F70E586816}" type="pres">
      <dgm:prSet presAssocID="{22F18261-4919-46B3-9C1C-55D16C0FAACF}" presName="root1" presStyleCnt="0"/>
      <dgm:spPr/>
    </dgm:pt>
    <dgm:pt modelId="{4C90232C-EE19-441D-8B66-7862701DEADB}" type="pres">
      <dgm:prSet presAssocID="{22F18261-4919-46B3-9C1C-55D16C0FAACF}" presName="LevelOneTextNode" presStyleLbl="node0" presStyleIdx="0" presStyleCnt="2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C4DA5BAC-7B44-46F1-AB3E-BEBA87AA397F}" type="pres">
      <dgm:prSet presAssocID="{22F18261-4919-46B3-9C1C-55D16C0FAACF}" presName="level2hierChild" presStyleCnt="0"/>
      <dgm:spPr/>
    </dgm:pt>
    <dgm:pt modelId="{A1FA0B8E-9517-497A-9F99-A167CF905089}" type="pres">
      <dgm:prSet presAssocID="{AD8BC361-A05E-4A0E-9603-7A749119DD09}" presName="conn2-1" presStyleLbl="parChTrans1D2" presStyleIdx="0" presStyleCnt="2"/>
      <dgm:spPr/>
      <dgm:t>
        <a:bodyPr/>
        <a:lstStyle/>
        <a:p>
          <a:endParaRPr lang="fr-FR"/>
        </a:p>
      </dgm:t>
    </dgm:pt>
    <dgm:pt modelId="{ED2F1364-91CE-43FE-BB2A-10E85927B790}" type="pres">
      <dgm:prSet presAssocID="{AD8BC361-A05E-4A0E-9603-7A749119DD09}" presName="connTx" presStyleLbl="parChTrans1D2" presStyleIdx="0" presStyleCnt="2"/>
      <dgm:spPr/>
      <dgm:t>
        <a:bodyPr/>
        <a:lstStyle/>
        <a:p>
          <a:endParaRPr lang="fr-FR"/>
        </a:p>
      </dgm:t>
    </dgm:pt>
    <dgm:pt modelId="{B3244A32-5824-4376-905E-9F9487A9C99E}" type="pres">
      <dgm:prSet presAssocID="{3FCC53AB-6F94-4407-9D5D-121B3C68D3BB}" presName="root2" presStyleCnt="0"/>
      <dgm:spPr/>
    </dgm:pt>
    <dgm:pt modelId="{311E9612-83FA-42E3-ABD6-F8B8F6241A8E}" type="pres">
      <dgm:prSet presAssocID="{3FCC53AB-6F94-4407-9D5D-121B3C68D3BB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A82A9804-030D-4847-8EA4-4B60F7B214F9}" type="pres">
      <dgm:prSet presAssocID="{3FCC53AB-6F94-4407-9D5D-121B3C68D3BB}" presName="level3hierChild" presStyleCnt="0"/>
      <dgm:spPr/>
    </dgm:pt>
    <dgm:pt modelId="{5CA39E0F-BA49-498E-8DA5-0C8D5DD284E2}" type="pres">
      <dgm:prSet presAssocID="{9506068B-53D6-4DA8-88AA-E7ED770E990B}" presName="conn2-1" presStyleLbl="parChTrans1D3" presStyleIdx="0" presStyleCnt="4"/>
      <dgm:spPr/>
      <dgm:t>
        <a:bodyPr/>
        <a:lstStyle/>
        <a:p>
          <a:endParaRPr lang="fr-FR"/>
        </a:p>
      </dgm:t>
    </dgm:pt>
    <dgm:pt modelId="{6697B801-B866-4AB4-B21B-147EC9150574}" type="pres">
      <dgm:prSet presAssocID="{9506068B-53D6-4DA8-88AA-E7ED770E990B}" presName="connTx" presStyleLbl="parChTrans1D3" presStyleIdx="0" presStyleCnt="4"/>
      <dgm:spPr/>
      <dgm:t>
        <a:bodyPr/>
        <a:lstStyle/>
        <a:p>
          <a:endParaRPr lang="fr-FR"/>
        </a:p>
      </dgm:t>
    </dgm:pt>
    <dgm:pt modelId="{A3341981-C860-452D-BD4F-FCFBEE0DA188}" type="pres">
      <dgm:prSet presAssocID="{E5D30C82-5A19-4E11-BBFA-0967BCA3694E}" presName="root2" presStyleCnt="0"/>
      <dgm:spPr/>
    </dgm:pt>
    <dgm:pt modelId="{731ACEC7-3BB5-48D4-9E12-BC47ADB3E8F5}" type="pres">
      <dgm:prSet presAssocID="{E5D30C82-5A19-4E11-BBFA-0967BCA3694E}" presName="LevelTwoTextNode" presStyleLbl="node3" presStyleIdx="0" presStyleCnt="4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C82F1334-EF15-471E-9B60-547338FFCF0A}" type="pres">
      <dgm:prSet presAssocID="{E5D30C82-5A19-4E11-BBFA-0967BCA3694E}" presName="level3hierChild" presStyleCnt="0"/>
      <dgm:spPr/>
    </dgm:pt>
    <dgm:pt modelId="{23D770F9-AE0C-4536-A63D-5024A5EE1649}" type="pres">
      <dgm:prSet presAssocID="{AC2F40E3-E1F8-4AA3-962F-1F4665D15BAB}" presName="conn2-1" presStyleLbl="parChTrans1D3" presStyleIdx="1" presStyleCnt="4"/>
      <dgm:spPr/>
      <dgm:t>
        <a:bodyPr/>
        <a:lstStyle/>
        <a:p>
          <a:endParaRPr lang="fr-FR"/>
        </a:p>
      </dgm:t>
    </dgm:pt>
    <dgm:pt modelId="{93E90190-E1C4-4254-BEE6-38D9E5192745}" type="pres">
      <dgm:prSet presAssocID="{AC2F40E3-E1F8-4AA3-962F-1F4665D15BAB}" presName="connTx" presStyleLbl="parChTrans1D3" presStyleIdx="1" presStyleCnt="4"/>
      <dgm:spPr/>
      <dgm:t>
        <a:bodyPr/>
        <a:lstStyle/>
        <a:p>
          <a:endParaRPr lang="fr-FR"/>
        </a:p>
      </dgm:t>
    </dgm:pt>
    <dgm:pt modelId="{BC4041FB-AF3B-4157-9BB0-20934A564A5D}" type="pres">
      <dgm:prSet presAssocID="{3E80F95F-E912-4083-9DD0-B3D2E0AC09BF}" presName="root2" presStyleCnt="0"/>
      <dgm:spPr/>
    </dgm:pt>
    <dgm:pt modelId="{7D408E1C-9F9C-486F-8613-7A16FD4C56F0}" type="pres">
      <dgm:prSet presAssocID="{3E80F95F-E912-4083-9DD0-B3D2E0AC09BF}" presName="LevelTwoTextNode" presStyleLbl="node3" presStyleIdx="1" presStyleCnt="4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3AC91C79-4A82-4FB7-A778-40B557F538CA}" type="pres">
      <dgm:prSet presAssocID="{3E80F95F-E912-4083-9DD0-B3D2E0AC09BF}" presName="level3hierChild" presStyleCnt="0"/>
      <dgm:spPr/>
    </dgm:pt>
    <dgm:pt modelId="{FA453246-2AC7-4E6F-9242-6CBBD4F38EC6}" type="pres">
      <dgm:prSet presAssocID="{40B451B3-C5BF-492B-89D6-1BEECF1139F4}" presName="root1" presStyleCnt="0"/>
      <dgm:spPr/>
    </dgm:pt>
    <dgm:pt modelId="{D557279B-A25C-4947-92CC-94BCA4022F0C}" type="pres">
      <dgm:prSet presAssocID="{40B451B3-C5BF-492B-89D6-1BEECF1139F4}" presName="LevelOneTextNode" presStyleLbl="node0" presStyleIdx="1" presStyleCnt="2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D174B134-57EB-43F4-9ED4-1FC5E9A446A0}" type="pres">
      <dgm:prSet presAssocID="{40B451B3-C5BF-492B-89D6-1BEECF1139F4}" presName="level2hierChild" presStyleCnt="0"/>
      <dgm:spPr/>
    </dgm:pt>
    <dgm:pt modelId="{89DA655E-EDE4-4931-A591-B12E732B50D0}" type="pres">
      <dgm:prSet presAssocID="{A4F0AD75-8C0A-4326-BB25-7FF5A0C7CA06}" presName="conn2-1" presStyleLbl="parChTrans1D2" presStyleIdx="1" presStyleCnt="2"/>
      <dgm:spPr/>
      <dgm:t>
        <a:bodyPr/>
        <a:lstStyle/>
        <a:p>
          <a:endParaRPr lang="fr-FR"/>
        </a:p>
      </dgm:t>
    </dgm:pt>
    <dgm:pt modelId="{90972334-3617-4E0F-9139-6E70E818B18C}" type="pres">
      <dgm:prSet presAssocID="{A4F0AD75-8C0A-4326-BB25-7FF5A0C7CA06}" presName="connTx" presStyleLbl="parChTrans1D2" presStyleIdx="1" presStyleCnt="2"/>
      <dgm:spPr/>
      <dgm:t>
        <a:bodyPr/>
        <a:lstStyle/>
        <a:p>
          <a:endParaRPr lang="fr-FR"/>
        </a:p>
      </dgm:t>
    </dgm:pt>
    <dgm:pt modelId="{DD0B9A95-5C82-481A-8CD7-BDCB731BC4AA}" type="pres">
      <dgm:prSet presAssocID="{662C96C3-BBD1-4C62-8397-101DB7C7DF8E}" presName="root2" presStyleCnt="0"/>
      <dgm:spPr/>
    </dgm:pt>
    <dgm:pt modelId="{93FCF3F7-2D8B-41D2-8BC9-1B6D83227D91}" type="pres">
      <dgm:prSet presAssocID="{662C96C3-BBD1-4C62-8397-101DB7C7DF8E}" presName="LevelTwoTextNode" presStyleLbl="node2" presStyleIdx="1" presStyleCnt="2" custLinFactNeighborX="688" custLinFactNeighborY="-563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687388D6-E78E-4522-9629-45240277D982}" type="pres">
      <dgm:prSet presAssocID="{662C96C3-BBD1-4C62-8397-101DB7C7DF8E}" presName="level3hierChild" presStyleCnt="0"/>
      <dgm:spPr/>
    </dgm:pt>
    <dgm:pt modelId="{B3149D8F-356D-4C73-AD7A-38D42F70537E}" type="pres">
      <dgm:prSet presAssocID="{04173276-EB17-48DB-A05F-44630CB8C62A}" presName="conn2-1" presStyleLbl="parChTrans1D3" presStyleIdx="2" presStyleCnt="4"/>
      <dgm:spPr/>
      <dgm:t>
        <a:bodyPr/>
        <a:lstStyle/>
        <a:p>
          <a:endParaRPr lang="fr-FR"/>
        </a:p>
      </dgm:t>
    </dgm:pt>
    <dgm:pt modelId="{C99191E2-A907-4C8F-BA24-01A302C6D199}" type="pres">
      <dgm:prSet presAssocID="{04173276-EB17-48DB-A05F-44630CB8C62A}" presName="connTx" presStyleLbl="parChTrans1D3" presStyleIdx="2" presStyleCnt="4"/>
      <dgm:spPr/>
      <dgm:t>
        <a:bodyPr/>
        <a:lstStyle/>
        <a:p>
          <a:endParaRPr lang="fr-FR"/>
        </a:p>
      </dgm:t>
    </dgm:pt>
    <dgm:pt modelId="{5C6A94D5-5253-47C9-AC29-84137449021E}" type="pres">
      <dgm:prSet presAssocID="{23CABD86-08ED-45E7-93F7-B1BBD9027D6E}" presName="root2" presStyleCnt="0"/>
      <dgm:spPr/>
    </dgm:pt>
    <dgm:pt modelId="{A1B9CBB8-8DCB-45D9-90D7-67C0221D386E}" type="pres">
      <dgm:prSet presAssocID="{23CABD86-08ED-45E7-93F7-B1BBD9027D6E}" presName="LevelTwoTextNode" presStyleLbl="node3" presStyleIdx="2" presStyleCnt="4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27123E78-D499-4D51-B021-A672881FB372}" type="pres">
      <dgm:prSet presAssocID="{23CABD86-08ED-45E7-93F7-B1BBD9027D6E}" presName="level3hierChild" presStyleCnt="0"/>
      <dgm:spPr/>
    </dgm:pt>
    <dgm:pt modelId="{65DAB06F-EF11-415E-BF2E-B25C969BEC31}" type="pres">
      <dgm:prSet presAssocID="{CF186FF7-B414-45DE-A6CA-4615F9C092FD}" presName="conn2-1" presStyleLbl="parChTrans1D3" presStyleIdx="3" presStyleCnt="4"/>
      <dgm:spPr/>
      <dgm:t>
        <a:bodyPr/>
        <a:lstStyle/>
        <a:p>
          <a:endParaRPr lang="fr-FR"/>
        </a:p>
      </dgm:t>
    </dgm:pt>
    <dgm:pt modelId="{EDA3DD84-10EC-4976-ABB5-F35F636E223E}" type="pres">
      <dgm:prSet presAssocID="{CF186FF7-B414-45DE-A6CA-4615F9C092FD}" presName="connTx" presStyleLbl="parChTrans1D3" presStyleIdx="3" presStyleCnt="4"/>
      <dgm:spPr/>
      <dgm:t>
        <a:bodyPr/>
        <a:lstStyle/>
        <a:p>
          <a:endParaRPr lang="fr-FR"/>
        </a:p>
      </dgm:t>
    </dgm:pt>
    <dgm:pt modelId="{D7409B29-B4CB-4AB2-A4FD-03BC9A4175FC}" type="pres">
      <dgm:prSet presAssocID="{C6362808-99EF-4FA6-9429-A63744E854B1}" presName="root2" presStyleCnt="0"/>
      <dgm:spPr/>
    </dgm:pt>
    <dgm:pt modelId="{9A2EF5B8-2A41-4BAE-BD0E-BE5E36B06E4F}" type="pres">
      <dgm:prSet presAssocID="{C6362808-99EF-4FA6-9429-A63744E854B1}" presName="LevelTwoTextNode" presStyleLbl="node3" presStyleIdx="3" presStyleCnt="4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0FFC6C88-6A20-46FD-9750-68576C7E70BD}" type="pres">
      <dgm:prSet presAssocID="{C6362808-99EF-4FA6-9429-A63744E854B1}" presName="level3hierChild" presStyleCnt="0"/>
      <dgm:spPr/>
    </dgm:pt>
  </dgm:ptLst>
  <dgm:cxnLst>
    <dgm:cxn modelId="{C62085AA-371C-4F27-9F70-4BD5BEBDCE17}" srcId="{360D3D58-8FC2-4B30-A1F1-F30E7DD27E26}" destId="{40B451B3-C5BF-492B-89D6-1BEECF1139F4}" srcOrd="1" destOrd="0" parTransId="{8FC87344-F082-4005-BC67-00FD09DDA3DB}" sibTransId="{CC363FB7-0ED3-429D-BF27-87D5C0AF6C65}"/>
    <dgm:cxn modelId="{1A139EED-72A7-4B97-B397-8D0B29C1404E}" type="presOf" srcId="{3FCC53AB-6F94-4407-9D5D-121B3C68D3BB}" destId="{311E9612-83FA-42E3-ABD6-F8B8F6241A8E}" srcOrd="0" destOrd="0" presId="urn:microsoft.com/office/officeart/2005/8/layout/hierarchy2"/>
    <dgm:cxn modelId="{F54FA33E-9E9B-434E-8FFF-3FCB00DBFB83}" type="presOf" srcId="{CF186FF7-B414-45DE-A6CA-4615F9C092FD}" destId="{65DAB06F-EF11-415E-BF2E-B25C969BEC31}" srcOrd="0" destOrd="0" presId="urn:microsoft.com/office/officeart/2005/8/layout/hierarchy2"/>
    <dgm:cxn modelId="{5D581769-3464-4D40-82FE-37876282E06C}" type="presOf" srcId="{23CABD86-08ED-45E7-93F7-B1BBD9027D6E}" destId="{A1B9CBB8-8DCB-45D9-90D7-67C0221D386E}" srcOrd="0" destOrd="0" presId="urn:microsoft.com/office/officeart/2005/8/layout/hierarchy2"/>
    <dgm:cxn modelId="{A4F470D5-93A6-4312-B80A-D9343A8D1AFA}" srcId="{3FCC53AB-6F94-4407-9D5D-121B3C68D3BB}" destId="{E5D30C82-5A19-4E11-BBFA-0967BCA3694E}" srcOrd="0" destOrd="0" parTransId="{9506068B-53D6-4DA8-88AA-E7ED770E990B}" sibTransId="{F474EE20-8D64-4BC0-BD8F-3EC974E3EE05}"/>
    <dgm:cxn modelId="{EC945AB7-2BDF-4318-8542-83EA0186309D}" type="presOf" srcId="{A4F0AD75-8C0A-4326-BB25-7FF5A0C7CA06}" destId="{90972334-3617-4E0F-9139-6E70E818B18C}" srcOrd="1" destOrd="0" presId="urn:microsoft.com/office/officeart/2005/8/layout/hierarchy2"/>
    <dgm:cxn modelId="{F56B69CD-75E8-450A-A01B-91089B6D7913}" type="presOf" srcId="{04173276-EB17-48DB-A05F-44630CB8C62A}" destId="{B3149D8F-356D-4C73-AD7A-38D42F70537E}" srcOrd="0" destOrd="0" presId="urn:microsoft.com/office/officeart/2005/8/layout/hierarchy2"/>
    <dgm:cxn modelId="{E08B97C9-0368-4BBE-8F95-3F802FEA0C5A}" type="presOf" srcId="{AC2F40E3-E1F8-4AA3-962F-1F4665D15BAB}" destId="{93E90190-E1C4-4254-BEE6-38D9E5192745}" srcOrd="1" destOrd="0" presId="urn:microsoft.com/office/officeart/2005/8/layout/hierarchy2"/>
    <dgm:cxn modelId="{C87C9DAF-B4C9-4797-B7FF-175358B71E26}" type="presOf" srcId="{22F18261-4919-46B3-9C1C-55D16C0FAACF}" destId="{4C90232C-EE19-441D-8B66-7862701DEADB}" srcOrd="0" destOrd="0" presId="urn:microsoft.com/office/officeart/2005/8/layout/hierarchy2"/>
    <dgm:cxn modelId="{653B5B4B-8A9C-43DA-9A65-6C879D80F745}" type="presOf" srcId="{360D3D58-8FC2-4B30-A1F1-F30E7DD27E26}" destId="{54BE86CF-CA41-4C61-B208-86E116B18FF2}" srcOrd="0" destOrd="0" presId="urn:microsoft.com/office/officeart/2005/8/layout/hierarchy2"/>
    <dgm:cxn modelId="{BDC3B23B-1209-48B3-B1E1-8F1389AB7902}" type="presOf" srcId="{C6362808-99EF-4FA6-9429-A63744E854B1}" destId="{9A2EF5B8-2A41-4BAE-BD0E-BE5E36B06E4F}" srcOrd="0" destOrd="0" presId="urn:microsoft.com/office/officeart/2005/8/layout/hierarchy2"/>
    <dgm:cxn modelId="{3E2B9EDE-3D82-4701-A8B1-D85F8B312841}" type="presOf" srcId="{CF186FF7-B414-45DE-A6CA-4615F9C092FD}" destId="{EDA3DD84-10EC-4976-ABB5-F35F636E223E}" srcOrd="1" destOrd="0" presId="urn:microsoft.com/office/officeart/2005/8/layout/hierarchy2"/>
    <dgm:cxn modelId="{09C77841-5EB2-49BA-9EA6-6BA97DDD648E}" srcId="{662C96C3-BBD1-4C62-8397-101DB7C7DF8E}" destId="{23CABD86-08ED-45E7-93F7-B1BBD9027D6E}" srcOrd="0" destOrd="0" parTransId="{04173276-EB17-48DB-A05F-44630CB8C62A}" sibTransId="{0D9E0083-8A25-41C3-85A6-0BCA0E8ED23E}"/>
    <dgm:cxn modelId="{A523ADEC-1200-4242-BDD9-2D1BABCB3C90}" srcId="{22F18261-4919-46B3-9C1C-55D16C0FAACF}" destId="{3FCC53AB-6F94-4407-9D5D-121B3C68D3BB}" srcOrd="0" destOrd="0" parTransId="{AD8BC361-A05E-4A0E-9603-7A749119DD09}" sibTransId="{C8AEB7B0-4214-4C8C-B6EF-37E86257401C}"/>
    <dgm:cxn modelId="{BB644E58-8AF2-45E0-8E11-51DB747EBD0C}" srcId="{662C96C3-BBD1-4C62-8397-101DB7C7DF8E}" destId="{C6362808-99EF-4FA6-9429-A63744E854B1}" srcOrd="1" destOrd="0" parTransId="{CF186FF7-B414-45DE-A6CA-4615F9C092FD}" sibTransId="{BCE0BE7B-584F-4D37-872B-07353ACB8279}"/>
    <dgm:cxn modelId="{862F6C78-D4EB-40C4-BF29-43559E1ADCAA}" type="presOf" srcId="{AD8BC361-A05E-4A0E-9603-7A749119DD09}" destId="{ED2F1364-91CE-43FE-BB2A-10E85927B790}" srcOrd="1" destOrd="0" presId="urn:microsoft.com/office/officeart/2005/8/layout/hierarchy2"/>
    <dgm:cxn modelId="{051909D2-69E8-40C4-88E1-26839E24D02E}" type="presOf" srcId="{04173276-EB17-48DB-A05F-44630CB8C62A}" destId="{C99191E2-A907-4C8F-BA24-01A302C6D199}" srcOrd="1" destOrd="0" presId="urn:microsoft.com/office/officeart/2005/8/layout/hierarchy2"/>
    <dgm:cxn modelId="{CDB32F06-3F98-440A-B9C3-34701D050E66}" type="presOf" srcId="{A4F0AD75-8C0A-4326-BB25-7FF5A0C7CA06}" destId="{89DA655E-EDE4-4931-A591-B12E732B50D0}" srcOrd="0" destOrd="0" presId="urn:microsoft.com/office/officeart/2005/8/layout/hierarchy2"/>
    <dgm:cxn modelId="{962FCC6C-B9A8-44AB-A9F4-FB3F483B355E}" type="presOf" srcId="{9506068B-53D6-4DA8-88AA-E7ED770E990B}" destId="{6697B801-B866-4AB4-B21B-147EC9150574}" srcOrd="1" destOrd="0" presId="urn:microsoft.com/office/officeart/2005/8/layout/hierarchy2"/>
    <dgm:cxn modelId="{84BF5E38-81D7-42F6-826F-AAFFB47A8381}" srcId="{360D3D58-8FC2-4B30-A1F1-F30E7DD27E26}" destId="{22F18261-4919-46B3-9C1C-55D16C0FAACF}" srcOrd="0" destOrd="0" parTransId="{6601DAC2-FBDE-41F2-BC0E-27B0384535BE}" sibTransId="{75890738-C084-427C-BE75-0A53DEB0772A}"/>
    <dgm:cxn modelId="{1D85C970-8914-4B34-BFE9-0BE6E524B464}" type="presOf" srcId="{40B451B3-C5BF-492B-89D6-1BEECF1139F4}" destId="{D557279B-A25C-4947-92CC-94BCA4022F0C}" srcOrd="0" destOrd="0" presId="urn:microsoft.com/office/officeart/2005/8/layout/hierarchy2"/>
    <dgm:cxn modelId="{1EEE8643-9F5E-4D88-8EA3-32A3D21B0440}" type="presOf" srcId="{AD8BC361-A05E-4A0E-9603-7A749119DD09}" destId="{A1FA0B8E-9517-497A-9F99-A167CF905089}" srcOrd="0" destOrd="0" presId="urn:microsoft.com/office/officeart/2005/8/layout/hierarchy2"/>
    <dgm:cxn modelId="{94DE42FB-7024-4AFB-B159-5C9AD8282478}" srcId="{3FCC53AB-6F94-4407-9D5D-121B3C68D3BB}" destId="{3E80F95F-E912-4083-9DD0-B3D2E0AC09BF}" srcOrd="1" destOrd="0" parTransId="{AC2F40E3-E1F8-4AA3-962F-1F4665D15BAB}" sibTransId="{8FEBFFC8-AD65-438F-84DC-FA4652B5CF4F}"/>
    <dgm:cxn modelId="{0DF96878-0770-42CC-9260-740887B06B74}" type="presOf" srcId="{AC2F40E3-E1F8-4AA3-962F-1F4665D15BAB}" destId="{23D770F9-AE0C-4536-A63D-5024A5EE1649}" srcOrd="0" destOrd="0" presId="urn:microsoft.com/office/officeart/2005/8/layout/hierarchy2"/>
    <dgm:cxn modelId="{ED0C74AF-4C12-4DF8-B7FB-AA49A7F3D5B6}" srcId="{40B451B3-C5BF-492B-89D6-1BEECF1139F4}" destId="{662C96C3-BBD1-4C62-8397-101DB7C7DF8E}" srcOrd="0" destOrd="0" parTransId="{A4F0AD75-8C0A-4326-BB25-7FF5A0C7CA06}" sibTransId="{ABEF1AC1-F2CE-4E23-8F1A-1026C8795522}"/>
    <dgm:cxn modelId="{E3451BE3-DBB8-4BC0-9E66-48D8D49A3A63}" type="presOf" srcId="{E5D30C82-5A19-4E11-BBFA-0967BCA3694E}" destId="{731ACEC7-3BB5-48D4-9E12-BC47ADB3E8F5}" srcOrd="0" destOrd="0" presId="urn:microsoft.com/office/officeart/2005/8/layout/hierarchy2"/>
    <dgm:cxn modelId="{01922218-4A5F-4C3D-AAE3-7F8F3B0614DF}" type="presOf" srcId="{9506068B-53D6-4DA8-88AA-E7ED770E990B}" destId="{5CA39E0F-BA49-498E-8DA5-0C8D5DD284E2}" srcOrd="0" destOrd="0" presId="urn:microsoft.com/office/officeart/2005/8/layout/hierarchy2"/>
    <dgm:cxn modelId="{C2EEB960-53CF-4239-BE50-428D553F3D16}" type="presOf" srcId="{662C96C3-BBD1-4C62-8397-101DB7C7DF8E}" destId="{93FCF3F7-2D8B-41D2-8BC9-1B6D83227D91}" srcOrd="0" destOrd="0" presId="urn:microsoft.com/office/officeart/2005/8/layout/hierarchy2"/>
    <dgm:cxn modelId="{7FB9F23A-50F7-4CFF-9FEF-4E61306D0221}" type="presOf" srcId="{3E80F95F-E912-4083-9DD0-B3D2E0AC09BF}" destId="{7D408E1C-9F9C-486F-8613-7A16FD4C56F0}" srcOrd="0" destOrd="0" presId="urn:microsoft.com/office/officeart/2005/8/layout/hierarchy2"/>
    <dgm:cxn modelId="{4529A0BE-8FDA-408D-AA27-A5FCA66E683B}" type="presParOf" srcId="{54BE86CF-CA41-4C61-B208-86E116B18FF2}" destId="{7C0AB779-8226-4326-B5E6-59F70E586816}" srcOrd="0" destOrd="0" presId="urn:microsoft.com/office/officeart/2005/8/layout/hierarchy2"/>
    <dgm:cxn modelId="{47060AFE-E73A-4D6A-8B6A-913C216AC9B8}" type="presParOf" srcId="{7C0AB779-8226-4326-B5E6-59F70E586816}" destId="{4C90232C-EE19-441D-8B66-7862701DEADB}" srcOrd="0" destOrd="0" presId="urn:microsoft.com/office/officeart/2005/8/layout/hierarchy2"/>
    <dgm:cxn modelId="{E39F314A-678A-4531-837D-6D94FC1901FD}" type="presParOf" srcId="{7C0AB779-8226-4326-B5E6-59F70E586816}" destId="{C4DA5BAC-7B44-46F1-AB3E-BEBA87AA397F}" srcOrd="1" destOrd="0" presId="urn:microsoft.com/office/officeart/2005/8/layout/hierarchy2"/>
    <dgm:cxn modelId="{9B3063D0-B77F-465F-8965-C2F4B7320F2D}" type="presParOf" srcId="{C4DA5BAC-7B44-46F1-AB3E-BEBA87AA397F}" destId="{A1FA0B8E-9517-497A-9F99-A167CF905089}" srcOrd="0" destOrd="0" presId="urn:microsoft.com/office/officeart/2005/8/layout/hierarchy2"/>
    <dgm:cxn modelId="{676DF12B-2EAF-4648-B595-8EB79AD23802}" type="presParOf" srcId="{A1FA0B8E-9517-497A-9F99-A167CF905089}" destId="{ED2F1364-91CE-43FE-BB2A-10E85927B790}" srcOrd="0" destOrd="0" presId="urn:microsoft.com/office/officeart/2005/8/layout/hierarchy2"/>
    <dgm:cxn modelId="{B2ACF266-0B04-4026-98CA-ADBFBD95D965}" type="presParOf" srcId="{C4DA5BAC-7B44-46F1-AB3E-BEBA87AA397F}" destId="{B3244A32-5824-4376-905E-9F9487A9C99E}" srcOrd="1" destOrd="0" presId="urn:microsoft.com/office/officeart/2005/8/layout/hierarchy2"/>
    <dgm:cxn modelId="{A16B28D2-5F27-4E3A-8E13-53093E8AC5EF}" type="presParOf" srcId="{B3244A32-5824-4376-905E-9F9487A9C99E}" destId="{311E9612-83FA-42E3-ABD6-F8B8F6241A8E}" srcOrd="0" destOrd="0" presId="urn:microsoft.com/office/officeart/2005/8/layout/hierarchy2"/>
    <dgm:cxn modelId="{DBADB994-BFB7-46A1-84D8-AB539B34D654}" type="presParOf" srcId="{B3244A32-5824-4376-905E-9F9487A9C99E}" destId="{A82A9804-030D-4847-8EA4-4B60F7B214F9}" srcOrd="1" destOrd="0" presId="urn:microsoft.com/office/officeart/2005/8/layout/hierarchy2"/>
    <dgm:cxn modelId="{DBF3F92F-FC52-483D-8D5A-4665A3979471}" type="presParOf" srcId="{A82A9804-030D-4847-8EA4-4B60F7B214F9}" destId="{5CA39E0F-BA49-498E-8DA5-0C8D5DD284E2}" srcOrd="0" destOrd="0" presId="urn:microsoft.com/office/officeart/2005/8/layout/hierarchy2"/>
    <dgm:cxn modelId="{43690736-CDD8-44F2-9473-E39069BE8E17}" type="presParOf" srcId="{5CA39E0F-BA49-498E-8DA5-0C8D5DD284E2}" destId="{6697B801-B866-4AB4-B21B-147EC9150574}" srcOrd="0" destOrd="0" presId="urn:microsoft.com/office/officeart/2005/8/layout/hierarchy2"/>
    <dgm:cxn modelId="{7A2FB56C-7436-4FBB-956B-312FBCE37882}" type="presParOf" srcId="{A82A9804-030D-4847-8EA4-4B60F7B214F9}" destId="{A3341981-C860-452D-BD4F-FCFBEE0DA188}" srcOrd="1" destOrd="0" presId="urn:microsoft.com/office/officeart/2005/8/layout/hierarchy2"/>
    <dgm:cxn modelId="{44A46DBD-26FF-4E26-8C98-2DB193171F47}" type="presParOf" srcId="{A3341981-C860-452D-BD4F-FCFBEE0DA188}" destId="{731ACEC7-3BB5-48D4-9E12-BC47ADB3E8F5}" srcOrd="0" destOrd="0" presId="urn:microsoft.com/office/officeart/2005/8/layout/hierarchy2"/>
    <dgm:cxn modelId="{49AE291F-2D18-4492-8FC4-9F79A3EBCA7B}" type="presParOf" srcId="{A3341981-C860-452D-BD4F-FCFBEE0DA188}" destId="{C82F1334-EF15-471E-9B60-547338FFCF0A}" srcOrd="1" destOrd="0" presId="urn:microsoft.com/office/officeart/2005/8/layout/hierarchy2"/>
    <dgm:cxn modelId="{371CFB3B-0010-4575-AA61-E624ACD99171}" type="presParOf" srcId="{A82A9804-030D-4847-8EA4-4B60F7B214F9}" destId="{23D770F9-AE0C-4536-A63D-5024A5EE1649}" srcOrd="2" destOrd="0" presId="urn:microsoft.com/office/officeart/2005/8/layout/hierarchy2"/>
    <dgm:cxn modelId="{8603A0A0-638B-4D48-9E43-EFF44FE16A28}" type="presParOf" srcId="{23D770F9-AE0C-4536-A63D-5024A5EE1649}" destId="{93E90190-E1C4-4254-BEE6-38D9E5192745}" srcOrd="0" destOrd="0" presId="urn:microsoft.com/office/officeart/2005/8/layout/hierarchy2"/>
    <dgm:cxn modelId="{AF2F5D98-1B74-431F-A32E-E9AAD974E209}" type="presParOf" srcId="{A82A9804-030D-4847-8EA4-4B60F7B214F9}" destId="{BC4041FB-AF3B-4157-9BB0-20934A564A5D}" srcOrd="3" destOrd="0" presId="urn:microsoft.com/office/officeart/2005/8/layout/hierarchy2"/>
    <dgm:cxn modelId="{BADDADF0-7B29-4452-A134-0DCA41C6C558}" type="presParOf" srcId="{BC4041FB-AF3B-4157-9BB0-20934A564A5D}" destId="{7D408E1C-9F9C-486F-8613-7A16FD4C56F0}" srcOrd="0" destOrd="0" presId="urn:microsoft.com/office/officeart/2005/8/layout/hierarchy2"/>
    <dgm:cxn modelId="{9F1A2A6D-1A38-408C-BD42-3875601F37A3}" type="presParOf" srcId="{BC4041FB-AF3B-4157-9BB0-20934A564A5D}" destId="{3AC91C79-4A82-4FB7-A778-40B557F538CA}" srcOrd="1" destOrd="0" presId="urn:microsoft.com/office/officeart/2005/8/layout/hierarchy2"/>
    <dgm:cxn modelId="{7B7FD923-93F1-4F27-8C17-C30184FCE3EC}" type="presParOf" srcId="{54BE86CF-CA41-4C61-B208-86E116B18FF2}" destId="{FA453246-2AC7-4E6F-9242-6CBBD4F38EC6}" srcOrd="1" destOrd="0" presId="urn:microsoft.com/office/officeart/2005/8/layout/hierarchy2"/>
    <dgm:cxn modelId="{C2269431-D81D-42C7-B13D-600199639EEB}" type="presParOf" srcId="{FA453246-2AC7-4E6F-9242-6CBBD4F38EC6}" destId="{D557279B-A25C-4947-92CC-94BCA4022F0C}" srcOrd="0" destOrd="0" presId="urn:microsoft.com/office/officeart/2005/8/layout/hierarchy2"/>
    <dgm:cxn modelId="{534CFE6A-8F2B-4369-95C4-9AEFE80062E5}" type="presParOf" srcId="{FA453246-2AC7-4E6F-9242-6CBBD4F38EC6}" destId="{D174B134-57EB-43F4-9ED4-1FC5E9A446A0}" srcOrd="1" destOrd="0" presId="urn:microsoft.com/office/officeart/2005/8/layout/hierarchy2"/>
    <dgm:cxn modelId="{BCFCB1A4-7179-4055-AEA6-A125966038AD}" type="presParOf" srcId="{D174B134-57EB-43F4-9ED4-1FC5E9A446A0}" destId="{89DA655E-EDE4-4931-A591-B12E732B50D0}" srcOrd="0" destOrd="0" presId="urn:microsoft.com/office/officeart/2005/8/layout/hierarchy2"/>
    <dgm:cxn modelId="{ABB3589E-42FC-4460-A39B-5897DEF4831E}" type="presParOf" srcId="{89DA655E-EDE4-4931-A591-B12E732B50D0}" destId="{90972334-3617-4E0F-9139-6E70E818B18C}" srcOrd="0" destOrd="0" presId="urn:microsoft.com/office/officeart/2005/8/layout/hierarchy2"/>
    <dgm:cxn modelId="{A6FA143F-7952-46FC-9EB0-14A4ECDE9608}" type="presParOf" srcId="{D174B134-57EB-43F4-9ED4-1FC5E9A446A0}" destId="{DD0B9A95-5C82-481A-8CD7-BDCB731BC4AA}" srcOrd="1" destOrd="0" presId="urn:microsoft.com/office/officeart/2005/8/layout/hierarchy2"/>
    <dgm:cxn modelId="{1B95050E-9B86-4EF5-92B5-812C6C5C40A0}" type="presParOf" srcId="{DD0B9A95-5C82-481A-8CD7-BDCB731BC4AA}" destId="{93FCF3F7-2D8B-41D2-8BC9-1B6D83227D91}" srcOrd="0" destOrd="0" presId="urn:microsoft.com/office/officeart/2005/8/layout/hierarchy2"/>
    <dgm:cxn modelId="{DB2DEED8-B009-4A3C-A7E5-CBE1C0FB3732}" type="presParOf" srcId="{DD0B9A95-5C82-481A-8CD7-BDCB731BC4AA}" destId="{687388D6-E78E-4522-9629-45240277D982}" srcOrd="1" destOrd="0" presId="urn:microsoft.com/office/officeart/2005/8/layout/hierarchy2"/>
    <dgm:cxn modelId="{C472FC0E-B78B-452E-B46D-359E5E7FB860}" type="presParOf" srcId="{687388D6-E78E-4522-9629-45240277D982}" destId="{B3149D8F-356D-4C73-AD7A-38D42F70537E}" srcOrd="0" destOrd="0" presId="urn:microsoft.com/office/officeart/2005/8/layout/hierarchy2"/>
    <dgm:cxn modelId="{2B574F22-F77D-4EE1-975E-BA1251BD6BF8}" type="presParOf" srcId="{B3149D8F-356D-4C73-AD7A-38D42F70537E}" destId="{C99191E2-A907-4C8F-BA24-01A302C6D199}" srcOrd="0" destOrd="0" presId="urn:microsoft.com/office/officeart/2005/8/layout/hierarchy2"/>
    <dgm:cxn modelId="{8BE2B344-5036-4460-B6EC-2DE1C143C293}" type="presParOf" srcId="{687388D6-E78E-4522-9629-45240277D982}" destId="{5C6A94D5-5253-47C9-AC29-84137449021E}" srcOrd="1" destOrd="0" presId="urn:microsoft.com/office/officeart/2005/8/layout/hierarchy2"/>
    <dgm:cxn modelId="{3B8BF878-17DA-47F2-A30A-11F0D7A51AE4}" type="presParOf" srcId="{5C6A94D5-5253-47C9-AC29-84137449021E}" destId="{A1B9CBB8-8DCB-45D9-90D7-67C0221D386E}" srcOrd="0" destOrd="0" presId="urn:microsoft.com/office/officeart/2005/8/layout/hierarchy2"/>
    <dgm:cxn modelId="{4106428E-B5F9-4254-8BEA-EE9555AE62D5}" type="presParOf" srcId="{5C6A94D5-5253-47C9-AC29-84137449021E}" destId="{27123E78-D499-4D51-B021-A672881FB372}" srcOrd="1" destOrd="0" presId="urn:microsoft.com/office/officeart/2005/8/layout/hierarchy2"/>
    <dgm:cxn modelId="{0B8275A5-9B0F-4E5F-BCFB-D355D4DA9118}" type="presParOf" srcId="{687388D6-E78E-4522-9629-45240277D982}" destId="{65DAB06F-EF11-415E-BF2E-B25C969BEC31}" srcOrd="2" destOrd="0" presId="urn:microsoft.com/office/officeart/2005/8/layout/hierarchy2"/>
    <dgm:cxn modelId="{3DD34B17-F211-418C-B81B-8BB454E870AB}" type="presParOf" srcId="{65DAB06F-EF11-415E-BF2E-B25C969BEC31}" destId="{EDA3DD84-10EC-4976-ABB5-F35F636E223E}" srcOrd="0" destOrd="0" presId="urn:microsoft.com/office/officeart/2005/8/layout/hierarchy2"/>
    <dgm:cxn modelId="{E99A7B12-5F42-4D37-914E-E63FFAD5B6EE}" type="presParOf" srcId="{687388D6-E78E-4522-9629-45240277D982}" destId="{D7409B29-B4CB-4AB2-A4FD-03BC9A4175FC}" srcOrd="3" destOrd="0" presId="urn:microsoft.com/office/officeart/2005/8/layout/hierarchy2"/>
    <dgm:cxn modelId="{7E5DF268-6F6A-4C4D-85A4-441F419F6839}" type="presParOf" srcId="{D7409B29-B4CB-4AB2-A4FD-03BC9A4175FC}" destId="{9A2EF5B8-2A41-4BAE-BD0E-BE5E36B06E4F}" srcOrd="0" destOrd="0" presId="urn:microsoft.com/office/officeart/2005/8/layout/hierarchy2"/>
    <dgm:cxn modelId="{58436639-330C-4CD5-8C15-1B5F5E7B1BA9}" type="presParOf" srcId="{D7409B29-B4CB-4AB2-A4FD-03BC9A4175FC}" destId="{0FFC6C88-6A20-46FD-9750-68576C7E70BD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E6DB462-0CDD-4CDC-8D57-627726C7C5E9}" type="doc">
      <dgm:prSet loTypeId="urn:microsoft.com/office/officeart/2005/8/layout/hierarchy2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fr-FR"/>
        </a:p>
      </dgm:t>
    </dgm:pt>
    <dgm:pt modelId="{9D8392BB-B6B9-469E-9017-4459B2967036}">
      <dgm:prSet phldrT="[Texte]"/>
      <dgm:spPr/>
      <dgm:t>
        <a:bodyPr/>
        <a:lstStyle/>
        <a:p>
          <a:r>
            <a:rPr lang="fr-FR" dirty="0" smtClean="0"/>
            <a:t>200 </a:t>
          </a:r>
          <a:r>
            <a:rPr lang="fr-FR" dirty="0" err="1" smtClean="0"/>
            <a:t>liters</a:t>
          </a:r>
          <a:endParaRPr lang="fr-FR" dirty="0"/>
        </a:p>
      </dgm:t>
    </dgm:pt>
    <dgm:pt modelId="{F43461C1-4483-4594-B28B-B01D850E7E1E}" type="parTrans" cxnId="{666C87D2-1F09-4B35-8085-F8A49E7BF3EC}">
      <dgm:prSet/>
      <dgm:spPr/>
      <dgm:t>
        <a:bodyPr/>
        <a:lstStyle/>
        <a:p>
          <a:endParaRPr lang="fr-FR"/>
        </a:p>
      </dgm:t>
    </dgm:pt>
    <dgm:pt modelId="{8C00E4B2-D032-4195-8432-D315151BDBE7}" type="sibTrans" cxnId="{666C87D2-1F09-4B35-8085-F8A49E7BF3EC}">
      <dgm:prSet/>
      <dgm:spPr/>
      <dgm:t>
        <a:bodyPr/>
        <a:lstStyle/>
        <a:p>
          <a:endParaRPr lang="fr-FR"/>
        </a:p>
      </dgm:t>
    </dgm:pt>
    <dgm:pt modelId="{139BDB4B-18F7-46AE-A3F1-46583F175E5B}">
      <dgm:prSet phldrT="[Texte]"/>
      <dgm:spPr/>
      <dgm:t>
        <a:bodyPr/>
        <a:lstStyle/>
        <a:p>
          <a:r>
            <a:rPr lang="fr-FR" dirty="0" smtClean="0"/>
            <a:t>DETERGENTS</a:t>
          </a:r>
          <a:endParaRPr lang="fr-FR" dirty="0"/>
        </a:p>
      </dgm:t>
    </dgm:pt>
    <dgm:pt modelId="{7E85517A-9EA4-4203-9C84-4B1199067F9B}" type="parTrans" cxnId="{ABC8978E-4303-49B3-A2F7-0A7B4B334FEE}">
      <dgm:prSet/>
      <dgm:spPr/>
      <dgm:t>
        <a:bodyPr/>
        <a:lstStyle/>
        <a:p>
          <a:endParaRPr lang="fr-FR"/>
        </a:p>
      </dgm:t>
    </dgm:pt>
    <dgm:pt modelId="{DB3CD964-8561-4E20-9027-18403D53CDA6}" type="sibTrans" cxnId="{ABC8978E-4303-49B3-A2F7-0A7B4B334FEE}">
      <dgm:prSet/>
      <dgm:spPr/>
      <dgm:t>
        <a:bodyPr/>
        <a:lstStyle/>
        <a:p>
          <a:endParaRPr lang="fr-FR"/>
        </a:p>
      </dgm:t>
    </dgm:pt>
    <dgm:pt modelId="{BE75DFC4-ADAE-4F3C-801C-DCC62BAB59E2}">
      <dgm:prSet phldrT="[Texte]"/>
      <dgm:spPr/>
      <dgm:t>
        <a:bodyPr/>
        <a:lstStyle/>
        <a:p>
          <a:r>
            <a:rPr lang="fr-FR" b="1" dirty="0" smtClean="0"/>
            <a:t>BIO OWASHER</a:t>
          </a:r>
          <a:endParaRPr lang="fr-FR" b="1" dirty="0"/>
        </a:p>
      </dgm:t>
    </dgm:pt>
    <dgm:pt modelId="{2F64A008-8055-4410-A654-122FC2729944}" type="parTrans" cxnId="{C3338FFB-139E-47FA-987A-B0A217C16CA6}">
      <dgm:prSet/>
      <dgm:spPr/>
      <dgm:t>
        <a:bodyPr/>
        <a:lstStyle/>
        <a:p>
          <a:endParaRPr lang="fr-FR"/>
        </a:p>
      </dgm:t>
    </dgm:pt>
    <dgm:pt modelId="{66514055-C636-4829-8A36-C00E6F9276DF}" type="sibTrans" cxnId="{C3338FFB-139E-47FA-987A-B0A217C16CA6}">
      <dgm:prSet/>
      <dgm:spPr/>
      <dgm:t>
        <a:bodyPr/>
        <a:lstStyle/>
        <a:p>
          <a:endParaRPr lang="fr-FR"/>
        </a:p>
      </dgm:t>
    </dgm:pt>
    <dgm:pt modelId="{179ACB2E-8CB0-448D-9419-65ABC0A1F62A}">
      <dgm:prSet phldrT="[Texte]"/>
      <dgm:spPr/>
      <dgm:t>
        <a:bodyPr/>
        <a:lstStyle/>
        <a:p>
          <a:r>
            <a:rPr lang="fr-FR" dirty="0" smtClean="0"/>
            <a:t>SOLVENTS</a:t>
          </a:r>
          <a:endParaRPr lang="fr-FR" dirty="0"/>
        </a:p>
      </dgm:t>
    </dgm:pt>
    <dgm:pt modelId="{0AAC768E-523F-45AA-85CA-6F1DAB0F794A}" type="sibTrans" cxnId="{C750310E-10A5-4FE0-98D6-A75B960382A7}">
      <dgm:prSet/>
      <dgm:spPr/>
      <dgm:t>
        <a:bodyPr/>
        <a:lstStyle/>
        <a:p>
          <a:endParaRPr lang="fr-FR"/>
        </a:p>
      </dgm:t>
    </dgm:pt>
    <dgm:pt modelId="{6F08141E-2F8A-40DC-8379-3EDDD92E378E}" type="parTrans" cxnId="{C750310E-10A5-4FE0-98D6-A75B960382A7}">
      <dgm:prSet/>
      <dgm:spPr/>
      <dgm:t>
        <a:bodyPr/>
        <a:lstStyle/>
        <a:p>
          <a:endParaRPr lang="fr-FR"/>
        </a:p>
      </dgm:t>
    </dgm:pt>
    <dgm:pt modelId="{C54348D0-2D94-493D-8C59-CDE563BD2F9F}">
      <dgm:prSet phldrT="[Texte]"/>
      <dgm:spPr/>
      <dgm:t>
        <a:bodyPr/>
        <a:lstStyle/>
        <a:p>
          <a:r>
            <a:rPr lang="fr-FR" b="1" dirty="0" smtClean="0"/>
            <a:t>MAL</a:t>
          </a:r>
        </a:p>
      </dgm:t>
    </dgm:pt>
    <dgm:pt modelId="{B7AD5AA5-484E-4C8A-B929-2AEA5FDCC79A}" type="parTrans" cxnId="{0221DD17-40C1-4A38-B7A6-84192A99F832}">
      <dgm:prSet/>
      <dgm:spPr/>
      <dgm:t>
        <a:bodyPr/>
        <a:lstStyle/>
        <a:p>
          <a:endParaRPr lang="fr-FR"/>
        </a:p>
      </dgm:t>
    </dgm:pt>
    <dgm:pt modelId="{C09112DA-6D87-42B8-915C-6A10EEBE4ED7}" type="sibTrans" cxnId="{0221DD17-40C1-4A38-B7A6-84192A99F832}">
      <dgm:prSet/>
      <dgm:spPr/>
      <dgm:t>
        <a:bodyPr/>
        <a:lstStyle/>
        <a:p>
          <a:endParaRPr lang="fr-FR"/>
        </a:p>
      </dgm:t>
    </dgm:pt>
    <dgm:pt modelId="{03C3FF25-A078-422F-810B-7E15E838A7CD}">
      <dgm:prSet phldrT="[Texte]"/>
      <dgm:spPr/>
      <dgm:t>
        <a:bodyPr/>
        <a:lstStyle/>
        <a:p>
          <a:r>
            <a:rPr lang="fr-FR" b="1" dirty="0" smtClean="0"/>
            <a:t>HP</a:t>
          </a:r>
        </a:p>
      </dgm:t>
    </dgm:pt>
    <dgm:pt modelId="{97F3045F-221B-48C9-B4EC-212395B19806}" type="parTrans" cxnId="{357DD28A-4435-4076-A476-F4F3A79740B3}">
      <dgm:prSet/>
      <dgm:spPr/>
      <dgm:t>
        <a:bodyPr/>
        <a:lstStyle/>
        <a:p>
          <a:endParaRPr lang="fr-FR"/>
        </a:p>
      </dgm:t>
    </dgm:pt>
    <dgm:pt modelId="{2D0B97FE-B34B-4491-BB5C-186E4EC91CAA}" type="sibTrans" cxnId="{357DD28A-4435-4076-A476-F4F3A79740B3}">
      <dgm:prSet/>
      <dgm:spPr/>
      <dgm:t>
        <a:bodyPr/>
        <a:lstStyle/>
        <a:p>
          <a:endParaRPr lang="fr-FR"/>
        </a:p>
      </dgm:t>
    </dgm:pt>
    <dgm:pt modelId="{CD7BB071-37AA-4655-8186-3E9CE947E2A3}">
      <dgm:prSet phldrT="[Texte]"/>
      <dgm:spPr/>
      <dgm:t>
        <a:bodyPr/>
        <a:lstStyle/>
        <a:p>
          <a:r>
            <a:rPr lang="fr-FR" dirty="0" smtClean="0"/>
            <a:t>40 </a:t>
          </a:r>
          <a:r>
            <a:rPr lang="fr-FR" dirty="0" err="1" smtClean="0"/>
            <a:t>liters</a:t>
          </a:r>
          <a:endParaRPr lang="fr-FR" dirty="0"/>
        </a:p>
      </dgm:t>
    </dgm:pt>
    <dgm:pt modelId="{50B9A55B-2EAD-4E56-8A3C-442CF282F37A}" type="parTrans" cxnId="{CD91BC14-CD64-4672-8075-5AD1D45C6181}">
      <dgm:prSet/>
      <dgm:spPr/>
      <dgm:t>
        <a:bodyPr/>
        <a:lstStyle/>
        <a:p>
          <a:endParaRPr lang="fr-FR"/>
        </a:p>
      </dgm:t>
    </dgm:pt>
    <dgm:pt modelId="{E20E509F-FDFF-4E2F-990E-50BC7F7578FA}" type="sibTrans" cxnId="{CD91BC14-CD64-4672-8075-5AD1D45C6181}">
      <dgm:prSet/>
      <dgm:spPr/>
      <dgm:t>
        <a:bodyPr/>
        <a:lstStyle/>
        <a:p>
          <a:endParaRPr lang="fr-FR"/>
        </a:p>
      </dgm:t>
    </dgm:pt>
    <dgm:pt modelId="{4D98B869-6B7D-4548-858D-DB2C110E7D7B}" type="pres">
      <dgm:prSet presAssocID="{1E6DB462-0CDD-4CDC-8D57-627726C7C5E9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374F203E-7441-44D4-9208-D9634B981C9F}" type="pres">
      <dgm:prSet presAssocID="{179ACB2E-8CB0-448D-9419-65ABC0A1F62A}" presName="root1" presStyleCnt="0"/>
      <dgm:spPr/>
      <dgm:t>
        <a:bodyPr/>
        <a:lstStyle/>
        <a:p>
          <a:endParaRPr lang="fr-FR"/>
        </a:p>
      </dgm:t>
    </dgm:pt>
    <dgm:pt modelId="{C9AC5472-B951-4A8F-834A-886DEF7D2317}" type="pres">
      <dgm:prSet presAssocID="{179ACB2E-8CB0-448D-9419-65ABC0A1F62A}" presName="LevelOneTextNode" presStyleLbl="node0" presStyleIdx="0" presStyleCnt="2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8B727612-8030-4550-A309-F71BA73716F6}" type="pres">
      <dgm:prSet presAssocID="{179ACB2E-8CB0-448D-9419-65ABC0A1F62A}" presName="level2hierChild" presStyleCnt="0"/>
      <dgm:spPr/>
      <dgm:t>
        <a:bodyPr/>
        <a:lstStyle/>
        <a:p>
          <a:endParaRPr lang="fr-FR"/>
        </a:p>
      </dgm:t>
    </dgm:pt>
    <dgm:pt modelId="{6DC0E714-E899-4734-8CC3-5C891FEDE0C4}" type="pres">
      <dgm:prSet presAssocID="{F43461C1-4483-4594-B28B-B01D850E7E1E}" presName="conn2-1" presStyleLbl="parChTrans1D2" presStyleIdx="0" presStyleCnt="5"/>
      <dgm:spPr/>
      <dgm:t>
        <a:bodyPr/>
        <a:lstStyle/>
        <a:p>
          <a:endParaRPr lang="fr-FR"/>
        </a:p>
      </dgm:t>
    </dgm:pt>
    <dgm:pt modelId="{573C7A32-AB7B-4F98-B812-070782E16869}" type="pres">
      <dgm:prSet presAssocID="{F43461C1-4483-4594-B28B-B01D850E7E1E}" presName="connTx" presStyleLbl="parChTrans1D2" presStyleIdx="0" presStyleCnt="5"/>
      <dgm:spPr/>
      <dgm:t>
        <a:bodyPr/>
        <a:lstStyle/>
        <a:p>
          <a:endParaRPr lang="fr-FR"/>
        </a:p>
      </dgm:t>
    </dgm:pt>
    <dgm:pt modelId="{F928E242-EB10-4686-A92D-CA982C1DA8BA}" type="pres">
      <dgm:prSet presAssocID="{9D8392BB-B6B9-469E-9017-4459B2967036}" presName="root2" presStyleCnt="0"/>
      <dgm:spPr/>
      <dgm:t>
        <a:bodyPr/>
        <a:lstStyle/>
        <a:p>
          <a:endParaRPr lang="fr-FR"/>
        </a:p>
      </dgm:t>
    </dgm:pt>
    <dgm:pt modelId="{B0415E4F-B30E-41F0-9EC5-EAEED733EB2A}" type="pres">
      <dgm:prSet presAssocID="{9D8392BB-B6B9-469E-9017-4459B2967036}" presName="LevelTwoTextNode" presStyleLbl="node2" presStyleIdx="0" presStyleCnt="5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D8677334-DB43-45D2-9C05-5DDCB4EFFA01}" type="pres">
      <dgm:prSet presAssocID="{9D8392BB-B6B9-469E-9017-4459B2967036}" presName="level3hierChild" presStyleCnt="0"/>
      <dgm:spPr/>
      <dgm:t>
        <a:bodyPr/>
        <a:lstStyle/>
        <a:p>
          <a:endParaRPr lang="fr-FR"/>
        </a:p>
      </dgm:t>
    </dgm:pt>
    <dgm:pt modelId="{334D650A-7D78-4CD9-B6D6-86CC00BEF6B5}" type="pres">
      <dgm:prSet presAssocID="{50B9A55B-2EAD-4E56-8A3C-442CF282F37A}" presName="conn2-1" presStyleLbl="parChTrans1D2" presStyleIdx="1" presStyleCnt="5"/>
      <dgm:spPr/>
      <dgm:t>
        <a:bodyPr/>
        <a:lstStyle/>
        <a:p>
          <a:endParaRPr lang="fr-FR"/>
        </a:p>
      </dgm:t>
    </dgm:pt>
    <dgm:pt modelId="{5B982116-17B4-44A2-97EE-BCF6F4FEACAA}" type="pres">
      <dgm:prSet presAssocID="{50B9A55B-2EAD-4E56-8A3C-442CF282F37A}" presName="connTx" presStyleLbl="parChTrans1D2" presStyleIdx="1" presStyleCnt="5"/>
      <dgm:spPr/>
      <dgm:t>
        <a:bodyPr/>
        <a:lstStyle/>
        <a:p>
          <a:endParaRPr lang="fr-FR"/>
        </a:p>
      </dgm:t>
    </dgm:pt>
    <dgm:pt modelId="{416C06A6-821B-4DFA-A822-7AFA7FC4E9FB}" type="pres">
      <dgm:prSet presAssocID="{CD7BB071-37AA-4655-8186-3E9CE947E2A3}" presName="root2" presStyleCnt="0"/>
      <dgm:spPr/>
      <dgm:t>
        <a:bodyPr/>
        <a:lstStyle/>
        <a:p>
          <a:endParaRPr lang="fr-FR"/>
        </a:p>
      </dgm:t>
    </dgm:pt>
    <dgm:pt modelId="{CEA19283-FB91-4B31-80F1-3A34C0BD34FF}" type="pres">
      <dgm:prSet presAssocID="{CD7BB071-37AA-4655-8186-3E9CE947E2A3}" presName="LevelTwoTextNode" presStyleLbl="node2" presStyleIdx="1" presStyleCnt="5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12A2A017-FF16-4412-9D21-EEE652CD7EDF}" type="pres">
      <dgm:prSet presAssocID="{CD7BB071-37AA-4655-8186-3E9CE947E2A3}" presName="level3hierChild" presStyleCnt="0"/>
      <dgm:spPr/>
      <dgm:t>
        <a:bodyPr/>
        <a:lstStyle/>
        <a:p>
          <a:endParaRPr lang="fr-FR"/>
        </a:p>
      </dgm:t>
    </dgm:pt>
    <dgm:pt modelId="{AF07F046-A3FA-43E0-82B5-A861EDC1C707}" type="pres">
      <dgm:prSet presAssocID="{139BDB4B-18F7-46AE-A3F1-46583F175E5B}" presName="root1" presStyleCnt="0"/>
      <dgm:spPr/>
      <dgm:t>
        <a:bodyPr/>
        <a:lstStyle/>
        <a:p>
          <a:endParaRPr lang="fr-FR"/>
        </a:p>
      </dgm:t>
    </dgm:pt>
    <dgm:pt modelId="{E66EE0FD-EF18-42C3-AA03-B52F0026F57B}" type="pres">
      <dgm:prSet presAssocID="{139BDB4B-18F7-46AE-A3F1-46583F175E5B}" presName="LevelOneTextNode" presStyleLbl="node0" presStyleIdx="1" presStyleCnt="2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786763FF-08F8-4BAF-8D1A-1E981D5E6B79}" type="pres">
      <dgm:prSet presAssocID="{139BDB4B-18F7-46AE-A3F1-46583F175E5B}" presName="level2hierChild" presStyleCnt="0"/>
      <dgm:spPr/>
      <dgm:t>
        <a:bodyPr/>
        <a:lstStyle/>
        <a:p>
          <a:endParaRPr lang="fr-FR"/>
        </a:p>
      </dgm:t>
    </dgm:pt>
    <dgm:pt modelId="{EA26CAA1-98B4-4DC5-BA7F-A46785503D56}" type="pres">
      <dgm:prSet presAssocID="{2F64A008-8055-4410-A654-122FC2729944}" presName="conn2-1" presStyleLbl="parChTrans1D2" presStyleIdx="2" presStyleCnt="5"/>
      <dgm:spPr/>
      <dgm:t>
        <a:bodyPr/>
        <a:lstStyle/>
        <a:p>
          <a:endParaRPr lang="fr-FR"/>
        </a:p>
      </dgm:t>
    </dgm:pt>
    <dgm:pt modelId="{869B3F6F-8A2E-4017-91AA-5AB104BB8680}" type="pres">
      <dgm:prSet presAssocID="{2F64A008-8055-4410-A654-122FC2729944}" presName="connTx" presStyleLbl="parChTrans1D2" presStyleIdx="2" presStyleCnt="5"/>
      <dgm:spPr/>
      <dgm:t>
        <a:bodyPr/>
        <a:lstStyle/>
        <a:p>
          <a:endParaRPr lang="fr-FR"/>
        </a:p>
      </dgm:t>
    </dgm:pt>
    <dgm:pt modelId="{965E775D-E99A-478B-BF5E-57940893BF21}" type="pres">
      <dgm:prSet presAssocID="{BE75DFC4-ADAE-4F3C-801C-DCC62BAB59E2}" presName="root2" presStyleCnt="0"/>
      <dgm:spPr/>
      <dgm:t>
        <a:bodyPr/>
        <a:lstStyle/>
        <a:p>
          <a:endParaRPr lang="fr-FR"/>
        </a:p>
      </dgm:t>
    </dgm:pt>
    <dgm:pt modelId="{0D56EF1E-A927-4099-800D-4329504957FF}" type="pres">
      <dgm:prSet presAssocID="{BE75DFC4-ADAE-4F3C-801C-DCC62BAB59E2}" presName="LevelTwoTextNode" presStyleLbl="node2" presStyleIdx="2" presStyleCnt="5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9FD6A989-E2F7-442B-80A5-0496F3C87FFC}" type="pres">
      <dgm:prSet presAssocID="{BE75DFC4-ADAE-4F3C-801C-DCC62BAB59E2}" presName="level3hierChild" presStyleCnt="0"/>
      <dgm:spPr/>
      <dgm:t>
        <a:bodyPr/>
        <a:lstStyle/>
        <a:p>
          <a:endParaRPr lang="fr-FR"/>
        </a:p>
      </dgm:t>
    </dgm:pt>
    <dgm:pt modelId="{B3F4D350-DA92-4282-8670-AFF9C145D56E}" type="pres">
      <dgm:prSet presAssocID="{B7AD5AA5-484E-4C8A-B929-2AEA5FDCC79A}" presName="conn2-1" presStyleLbl="parChTrans1D2" presStyleIdx="3" presStyleCnt="5"/>
      <dgm:spPr/>
      <dgm:t>
        <a:bodyPr/>
        <a:lstStyle/>
        <a:p>
          <a:endParaRPr lang="fr-FR"/>
        </a:p>
      </dgm:t>
    </dgm:pt>
    <dgm:pt modelId="{B0D04A3B-029D-444C-96BD-B3CE1D6AFB1A}" type="pres">
      <dgm:prSet presAssocID="{B7AD5AA5-484E-4C8A-B929-2AEA5FDCC79A}" presName="connTx" presStyleLbl="parChTrans1D2" presStyleIdx="3" presStyleCnt="5"/>
      <dgm:spPr/>
      <dgm:t>
        <a:bodyPr/>
        <a:lstStyle/>
        <a:p>
          <a:endParaRPr lang="fr-FR"/>
        </a:p>
      </dgm:t>
    </dgm:pt>
    <dgm:pt modelId="{8BE27A04-1582-42E5-B1C8-8500A8973FE7}" type="pres">
      <dgm:prSet presAssocID="{C54348D0-2D94-493D-8C59-CDE563BD2F9F}" presName="root2" presStyleCnt="0"/>
      <dgm:spPr/>
      <dgm:t>
        <a:bodyPr/>
        <a:lstStyle/>
        <a:p>
          <a:endParaRPr lang="fr-FR"/>
        </a:p>
      </dgm:t>
    </dgm:pt>
    <dgm:pt modelId="{46218C15-0118-4D6B-AC45-88C163DEF09C}" type="pres">
      <dgm:prSet presAssocID="{C54348D0-2D94-493D-8C59-CDE563BD2F9F}" presName="LevelTwoTextNode" presStyleLbl="node2" presStyleIdx="3" presStyleCnt="5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A065AE9F-D533-4DEE-A81D-92B3EC06CFA3}" type="pres">
      <dgm:prSet presAssocID="{C54348D0-2D94-493D-8C59-CDE563BD2F9F}" presName="level3hierChild" presStyleCnt="0"/>
      <dgm:spPr/>
      <dgm:t>
        <a:bodyPr/>
        <a:lstStyle/>
        <a:p>
          <a:endParaRPr lang="fr-FR"/>
        </a:p>
      </dgm:t>
    </dgm:pt>
    <dgm:pt modelId="{058D6E1A-6021-4F26-BD73-795E7AB7579D}" type="pres">
      <dgm:prSet presAssocID="{97F3045F-221B-48C9-B4EC-212395B19806}" presName="conn2-1" presStyleLbl="parChTrans1D2" presStyleIdx="4" presStyleCnt="5"/>
      <dgm:spPr/>
      <dgm:t>
        <a:bodyPr/>
        <a:lstStyle/>
        <a:p>
          <a:endParaRPr lang="fr-FR"/>
        </a:p>
      </dgm:t>
    </dgm:pt>
    <dgm:pt modelId="{6240423B-BBC1-4B9F-9CEF-C8F7548D9B5F}" type="pres">
      <dgm:prSet presAssocID="{97F3045F-221B-48C9-B4EC-212395B19806}" presName="connTx" presStyleLbl="parChTrans1D2" presStyleIdx="4" presStyleCnt="5"/>
      <dgm:spPr/>
      <dgm:t>
        <a:bodyPr/>
        <a:lstStyle/>
        <a:p>
          <a:endParaRPr lang="fr-FR"/>
        </a:p>
      </dgm:t>
    </dgm:pt>
    <dgm:pt modelId="{D825311A-0234-4CBC-909F-C187F2663560}" type="pres">
      <dgm:prSet presAssocID="{03C3FF25-A078-422F-810B-7E15E838A7CD}" presName="root2" presStyleCnt="0"/>
      <dgm:spPr/>
      <dgm:t>
        <a:bodyPr/>
        <a:lstStyle/>
        <a:p>
          <a:endParaRPr lang="fr-FR"/>
        </a:p>
      </dgm:t>
    </dgm:pt>
    <dgm:pt modelId="{67CD70BE-5EBA-4FE0-9910-193DF09CA7A7}" type="pres">
      <dgm:prSet presAssocID="{03C3FF25-A078-422F-810B-7E15E838A7CD}" presName="LevelTwoTextNode" presStyleLbl="node2" presStyleIdx="4" presStyleCnt="5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26D5B440-E9CD-402E-BCC4-88380DA6B61C}" type="pres">
      <dgm:prSet presAssocID="{03C3FF25-A078-422F-810B-7E15E838A7CD}" presName="level3hierChild" presStyleCnt="0"/>
      <dgm:spPr/>
      <dgm:t>
        <a:bodyPr/>
        <a:lstStyle/>
        <a:p>
          <a:endParaRPr lang="fr-FR"/>
        </a:p>
      </dgm:t>
    </dgm:pt>
  </dgm:ptLst>
  <dgm:cxnLst>
    <dgm:cxn modelId="{D427ECEE-9757-48D0-A426-41031D9BF6C7}" type="presOf" srcId="{9D8392BB-B6B9-469E-9017-4459B2967036}" destId="{B0415E4F-B30E-41F0-9EC5-EAEED733EB2A}" srcOrd="0" destOrd="0" presId="urn:microsoft.com/office/officeart/2005/8/layout/hierarchy2"/>
    <dgm:cxn modelId="{D7C8467A-8014-469D-A211-CB8BD83659AB}" type="presOf" srcId="{50B9A55B-2EAD-4E56-8A3C-442CF282F37A}" destId="{334D650A-7D78-4CD9-B6D6-86CC00BEF6B5}" srcOrd="0" destOrd="0" presId="urn:microsoft.com/office/officeart/2005/8/layout/hierarchy2"/>
    <dgm:cxn modelId="{0221DD17-40C1-4A38-B7A6-84192A99F832}" srcId="{139BDB4B-18F7-46AE-A3F1-46583F175E5B}" destId="{C54348D0-2D94-493D-8C59-CDE563BD2F9F}" srcOrd="1" destOrd="0" parTransId="{B7AD5AA5-484E-4C8A-B929-2AEA5FDCC79A}" sibTransId="{C09112DA-6D87-42B8-915C-6A10EEBE4ED7}"/>
    <dgm:cxn modelId="{0449322D-6963-4E3E-AB04-4EFE4CBAC1B9}" type="presOf" srcId="{1E6DB462-0CDD-4CDC-8D57-627726C7C5E9}" destId="{4D98B869-6B7D-4548-858D-DB2C110E7D7B}" srcOrd="0" destOrd="0" presId="urn:microsoft.com/office/officeart/2005/8/layout/hierarchy2"/>
    <dgm:cxn modelId="{CF4FD4B3-957A-40B6-87BB-A402AA03AC07}" type="presOf" srcId="{C54348D0-2D94-493D-8C59-CDE563BD2F9F}" destId="{46218C15-0118-4D6B-AC45-88C163DEF09C}" srcOrd="0" destOrd="0" presId="urn:microsoft.com/office/officeart/2005/8/layout/hierarchy2"/>
    <dgm:cxn modelId="{FE6C4335-9921-4702-AD1F-F7071731885C}" type="presOf" srcId="{CD7BB071-37AA-4655-8186-3E9CE947E2A3}" destId="{CEA19283-FB91-4B31-80F1-3A34C0BD34FF}" srcOrd="0" destOrd="0" presId="urn:microsoft.com/office/officeart/2005/8/layout/hierarchy2"/>
    <dgm:cxn modelId="{B0992037-CCC7-4D58-925F-F28895BA1D80}" type="presOf" srcId="{2F64A008-8055-4410-A654-122FC2729944}" destId="{869B3F6F-8A2E-4017-91AA-5AB104BB8680}" srcOrd="1" destOrd="0" presId="urn:microsoft.com/office/officeart/2005/8/layout/hierarchy2"/>
    <dgm:cxn modelId="{47EA1538-D60E-493C-8F7B-81032A75D7CD}" type="presOf" srcId="{179ACB2E-8CB0-448D-9419-65ABC0A1F62A}" destId="{C9AC5472-B951-4A8F-834A-886DEF7D2317}" srcOrd="0" destOrd="0" presId="urn:microsoft.com/office/officeart/2005/8/layout/hierarchy2"/>
    <dgm:cxn modelId="{3389A005-8638-4DA0-B664-F382F068FE90}" type="presOf" srcId="{F43461C1-4483-4594-B28B-B01D850E7E1E}" destId="{6DC0E714-E899-4734-8CC3-5C891FEDE0C4}" srcOrd="0" destOrd="0" presId="urn:microsoft.com/office/officeart/2005/8/layout/hierarchy2"/>
    <dgm:cxn modelId="{59FADBB5-316E-433D-A88E-84AFF6382300}" type="presOf" srcId="{97F3045F-221B-48C9-B4EC-212395B19806}" destId="{058D6E1A-6021-4F26-BD73-795E7AB7579D}" srcOrd="0" destOrd="0" presId="urn:microsoft.com/office/officeart/2005/8/layout/hierarchy2"/>
    <dgm:cxn modelId="{7A071BE4-0404-4B5C-8125-611F83D18779}" type="presOf" srcId="{B7AD5AA5-484E-4C8A-B929-2AEA5FDCC79A}" destId="{B3F4D350-DA92-4282-8670-AFF9C145D56E}" srcOrd="0" destOrd="0" presId="urn:microsoft.com/office/officeart/2005/8/layout/hierarchy2"/>
    <dgm:cxn modelId="{EE719930-F778-4C1E-A427-C9F1721F65E7}" type="presOf" srcId="{F43461C1-4483-4594-B28B-B01D850E7E1E}" destId="{573C7A32-AB7B-4F98-B812-070782E16869}" srcOrd="1" destOrd="0" presId="urn:microsoft.com/office/officeart/2005/8/layout/hierarchy2"/>
    <dgm:cxn modelId="{0CD71924-7A80-4B96-ADE7-69D71633BBDB}" type="presOf" srcId="{B7AD5AA5-484E-4C8A-B929-2AEA5FDCC79A}" destId="{B0D04A3B-029D-444C-96BD-B3CE1D6AFB1A}" srcOrd="1" destOrd="0" presId="urn:microsoft.com/office/officeart/2005/8/layout/hierarchy2"/>
    <dgm:cxn modelId="{ABC8978E-4303-49B3-A2F7-0A7B4B334FEE}" srcId="{1E6DB462-0CDD-4CDC-8D57-627726C7C5E9}" destId="{139BDB4B-18F7-46AE-A3F1-46583F175E5B}" srcOrd="1" destOrd="0" parTransId="{7E85517A-9EA4-4203-9C84-4B1199067F9B}" sibTransId="{DB3CD964-8561-4E20-9027-18403D53CDA6}"/>
    <dgm:cxn modelId="{C3338FFB-139E-47FA-987A-B0A217C16CA6}" srcId="{139BDB4B-18F7-46AE-A3F1-46583F175E5B}" destId="{BE75DFC4-ADAE-4F3C-801C-DCC62BAB59E2}" srcOrd="0" destOrd="0" parTransId="{2F64A008-8055-4410-A654-122FC2729944}" sibTransId="{66514055-C636-4829-8A36-C00E6F9276DF}"/>
    <dgm:cxn modelId="{2077787D-528A-4391-B7E4-C304F90CB6D9}" type="presOf" srcId="{03C3FF25-A078-422F-810B-7E15E838A7CD}" destId="{67CD70BE-5EBA-4FE0-9910-193DF09CA7A7}" srcOrd="0" destOrd="0" presId="urn:microsoft.com/office/officeart/2005/8/layout/hierarchy2"/>
    <dgm:cxn modelId="{666C87D2-1F09-4B35-8085-F8A49E7BF3EC}" srcId="{179ACB2E-8CB0-448D-9419-65ABC0A1F62A}" destId="{9D8392BB-B6B9-469E-9017-4459B2967036}" srcOrd="0" destOrd="0" parTransId="{F43461C1-4483-4594-B28B-B01D850E7E1E}" sibTransId="{8C00E4B2-D032-4195-8432-D315151BDBE7}"/>
    <dgm:cxn modelId="{357DD28A-4435-4076-A476-F4F3A79740B3}" srcId="{139BDB4B-18F7-46AE-A3F1-46583F175E5B}" destId="{03C3FF25-A078-422F-810B-7E15E838A7CD}" srcOrd="2" destOrd="0" parTransId="{97F3045F-221B-48C9-B4EC-212395B19806}" sibTransId="{2D0B97FE-B34B-4491-BB5C-186E4EC91CAA}"/>
    <dgm:cxn modelId="{CD91BC14-CD64-4672-8075-5AD1D45C6181}" srcId="{179ACB2E-8CB0-448D-9419-65ABC0A1F62A}" destId="{CD7BB071-37AA-4655-8186-3E9CE947E2A3}" srcOrd="1" destOrd="0" parTransId="{50B9A55B-2EAD-4E56-8A3C-442CF282F37A}" sibTransId="{E20E509F-FDFF-4E2F-990E-50BC7F7578FA}"/>
    <dgm:cxn modelId="{C750310E-10A5-4FE0-98D6-A75B960382A7}" srcId="{1E6DB462-0CDD-4CDC-8D57-627726C7C5E9}" destId="{179ACB2E-8CB0-448D-9419-65ABC0A1F62A}" srcOrd="0" destOrd="0" parTransId="{6F08141E-2F8A-40DC-8379-3EDDD92E378E}" sibTransId="{0AAC768E-523F-45AA-85CA-6F1DAB0F794A}"/>
    <dgm:cxn modelId="{75B63D2E-5115-484F-ADD7-3D0FE4D194EB}" type="presOf" srcId="{2F64A008-8055-4410-A654-122FC2729944}" destId="{EA26CAA1-98B4-4DC5-BA7F-A46785503D56}" srcOrd="0" destOrd="0" presId="urn:microsoft.com/office/officeart/2005/8/layout/hierarchy2"/>
    <dgm:cxn modelId="{6BC7DB65-37F7-42A8-9F44-CE08A14E45F8}" type="presOf" srcId="{139BDB4B-18F7-46AE-A3F1-46583F175E5B}" destId="{E66EE0FD-EF18-42C3-AA03-B52F0026F57B}" srcOrd="0" destOrd="0" presId="urn:microsoft.com/office/officeart/2005/8/layout/hierarchy2"/>
    <dgm:cxn modelId="{B1720BC8-8649-4E05-A40D-EDCF31A37CFE}" type="presOf" srcId="{50B9A55B-2EAD-4E56-8A3C-442CF282F37A}" destId="{5B982116-17B4-44A2-97EE-BCF6F4FEACAA}" srcOrd="1" destOrd="0" presId="urn:microsoft.com/office/officeart/2005/8/layout/hierarchy2"/>
    <dgm:cxn modelId="{895C5F2A-B7F1-4936-981A-1E0251788834}" type="presOf" srcId="{97F3045F-221B-48C9-B4EC-212395B19806}" destId="{6240423B-BBC1-4B9F-9CEF-C8F7548D9B5F}" srcOrd="1" destOrd="0" presId="urn:microsoft.com/office/officeart/2005/8/layout/hierarchy2"/>
    <dgm:cxn modelId="{5CEF6719-1B40-4036-B362-04565403BA4B}" type="presOf" srcId="{BE75DFC4-ADAE-4F3C-801C-DCC62BAB59E2}" destId="{0D56EF1E-A927-4099-800D-4329504957FF}" srcOrd="0" destOrd="0" presId="urn:microsoft.com/office/officeart/2005/8/layout/hierarchy2"/>
    <dgm:cxn modelId="{64623091-92DB-41B7-B1C6-77A82EEDEACF}" type="presParOf" srcId="{4D98B869-6B7D-4548-858D-DB2C110E7D7B}" destId="{374F203E-7441-44D4-9208-D9634B981C9F}" srcOrd="0" destOrd="0" presId="urn:microsoft.com/office/officeart/2005/8/layout/hierarchy2"/>
    <dgm:cxn modelId="{CD090166-94A8-479C-A040-2CD0E45DB4C9}" type="presParOf" srcId="{374F203E-7441-44D4-9208-D9634B981C9F}" destId="{C9AC5472-B951-4A8F-834A-886DEF7D2317}" srcOrd="0" destOrd="0" presId="urn:microsoft.com/office/officeart/2005/8/layout/hierarchy2"/>
    <dgm:cxn modelId="{215377C2-61D1-4ED1-8D56-2C8359960295}" type="presParOf" srcId="{374F203E-7441-44D4-9208-D9634B981C9F}" destId="{8B727612-8030-4550-A309-F71BA73716F6}" srcOrd="1" destOrd="0" presId="urn:microsoft.com/office/officeart/2005/8/layout/hierarchy2"/>
    <dgm:cxn modelId="{2BDF87E7-A811-49EB-BCD7-5BDB98D3AAFB}" type="presParOf" srcId="{8B727612-8030-4550-A309-F71BA73716F6}" destId="{6DC0E714-E899-4734-8CC3-5C891FEDE0C4}" srcOrd="0" destOrd="0" presId="urn:microsoft.com/office/officeart/2005/8/layout/hierarchy2"/>
    <dgm:cxn modelId="{7EBE9A14-335D-42AE-8D30-6ADC4C7E32ED}" type="presParOf" srcId="{6DC0E714-E899-4734-8CC3-5C891FEDE0C4}" destId="{573C7A32-AB7B-4F98-B812-070782E16869}" srcOrd="0" destOrd="0" presId="urn:microsoft.com/office/officeart/2005/8/layout/hierarchy2"/>
    <dgm:cxn modelId="{46652BCA-01A2-4C0E-98E5-1266EBCBF3D1}" type="presParOf" srcId="{8B727612-8030-4550-A309-F71BA73716F6}" destId="{F928E242-EB10-4686-A92D-CA982C1DA8BA}" srcOrd="1" destOrd="0" presId="urn:microsoft.com/office/officeart/2005/8/layout/hierarchy2"/>
    <dgm:cxn modelId="{3E57782D-8A78-4281-9652-226628A33853}" type="presParOf" srcId="{F928E242-EB10-4686-A92D-CA982C1DA8BA}" destId="{B0415E4F-B30E-41F0-9EC5-EAEED733EB2A}" srcOrd="0" destOrd="0" presId="urn:microsoft.com/office/officeart/2005/8/layout/hierarchy2"/>
    <dgm:cxn modelId="{D9207733-137F-4810-81C6-A9DA9293E56B}" type="presParOf" srcId="{F928E242-EB10-4686-A92D-CA982C1DA8BA}" destId="{D8677334-DB43-45D2-9C05-5DDCB4EFFA01}" srcOrd="1" destOrd="0" presId="urn:microsoft.com/office/officeart/2005/8/layout/hierarchy2"/>
    <dgm:cxn modelId="{00800A1D-6728-4CFB-A4C5-D37358433269}" type="presParOf" srcId="{8B727612-8030-4550-A309-F71BA73716F6}" destId="{334D650A-7D78-4CD9-B6D6-86CC00BEF6B5}" srcOrd="2" destOrd="0" presId="urn:microsoft.com/office/officeart/2005/8/layout/hierarchy2"/>
    <dgm:cxn modelId="{66023D2D-272A-4EF5-B11F-481F1DA8E3F9}" type="presParOf" srcId="{334D650A-7D78-4CD9-B6D6-86CC00BEF6B5}" destId="{5B982116-17B4-44A2-97EE-BCF6F4FEACAA}" srcOrd="0" destOrd="0" presId="urn:microsoft.com/office/officeart/2005/8/layout/hierarchy2"/>
    <dgm:cxn modelId="{46EEFEFA-6DE3-4798-BEE7-6E06628FCF3D}" type="presParOf" srcId="{8B727612-8030-4550-A309-F71BA73716F6}" destId="{416C06A6-821B-4DFA-A822-7AFA7FC4E9FB}" srcOrd="3" destOrd="0" presId="urn:microsoft.com/office/officeart/2005/8/layout/hierarchy2"/>
    <dgm:cxn modelId="{BDE7A3D1-FDB6-49CA-99CB-AE34EF5AB864}" type="presParOf" srcId="{416C06A6-821B-4DFA-A822-7AFA7FC4E9FB}" destId="{CEA19283-FB91-4B31-80F1-3A34C0BD34FF}" srcOrd="0" destOrd="0" presId="urn:microsoft.com/office/officeart/2005/8/layout/hierarchy2"/>
    <dgm:cxn modelId="{0983A8D2-AA11-4832-8EEF-CC262AC09074}" type="presParOf" srcId="{416C06A6-821B-4DFA-A822-7AFA7FC4E9FB}" destId="{12A2A017-FF16-4412-9D21-EEE652CD7EDF}" srcOrd="1" destOrd="0" presId="urn:microsoft.com/office/officeart/2005/8/layout/hierarchy2"/>
    <dgm:cxn modelId="{3E256EE1-8E66-4994-88E2-0223A8F24E24}" type="presParOf" srcId="{4D98B869-6B7D-4548-858D-DB2C110E7D7B}" destId="{AF07F046-A3FA-43E0-82B5-A861EDC1C707}" srcOrd="1" destOrd="0" presId="urn:microsoft.com/office/officeart/2005/8/layout/hierarchy2"/>
    <dgm:cxn modelId="{6AE34FF5-7BAF-46C1-A965-7EA98CAF8BAB}" type="presParOf" srcId="{AF07F046-A3FA-43E0-82B5-A861EDC1C707}" destId="{E66EE0FD-EF18-42C3-AA03-B52F0026F57B}" srcOrd="0" destOrd="0" presId="urn:microsoft.com/office/officeart/2005/8/layout/hierarchy2"/>
    <dgm:cxn modelId="{D01C1B5B-9BE2-424A-A60B-C7E637A75F3F}" type="presParOf" srcId="{AF07F046-A3FA-43E0-82B5-A861EDC1C707}" destId="{786763FF-08F8-4BAF-8D1A-1E981D5E6B79}" srcOrd="1" destOrd="0" presId="urn:microsoft.com/office/officeart/2005/8/layout/hierarchy2"/>
    <dgm:cxn modelId="{93DA6F23-C178-403D-8A00-4208228197B2}" type="presParOf" srcId="{786763FF-08F8-4BAF-8D1A-1E981D5E6B79}" destId="{EA26CAA1-98B4-4DC5-BA7F-A46785503D56}" srcOrd="0" destOrd="0" presId="urn:microsoft.com/office/officeart/2005/8/layout/hierarchy2"/>
    <dgm:cxn modelId="{938A502E-63A8-40FB-B7E8-95A1BCE81249}" type="presParOf" srcId="{EA26CAA1-98B4-4DC5-BA7F-A46785503D56}" destId="{869B3F6F-8A2E-4017-91AA-5AB104BB8680}" srcOrd="0" destOrd="0" presId="urn:microsoft.com/office/officeart/2005/8/layout/hierarchy2"/>
    <dgm:cxn modelId="{082D6511-2E4C-4D30-A651-7F031B6AE642}" type="presParOf" srcId="{786763FF-08F8-4BAF-8D1A-1E981D5E6B79}" destId="{965E775D-E99A-478B-BF5E-57940893BF21}" srcOrd="1" destOrd="0" presId="urn:microsoft.com/office/officeart/2005/8/layout/hierarchy2"/>
    <dgm:cxn modelId="{CD5F346D-F647-41DC-852A-32047E9B15D2}" type="presParOf" srcId="{965E775D-E99A-478B-BF5E-57940893BF21}" destId="{0D56EF1E-A927-4099-800D-4329504957FF}" srcOrd="0" destOrd="0" presId="urn:microsoft.com/office/officeart/2005/8/layout/hierarchy2"/>
    <dgm:cxn modelId="{39310DF1-6552-42C4-B464-5DE35E0913A8}" type="presParOf" srcId="{965E775D-E99A-478B-BF5E-57940893BF21}" destId="{9FD6A989-E2F7-442B-80A5-0496F3C87FFC}" srcOrd="1" destOrd="0" presId="urn:microsoft.com/office/officeart/2005/8/layout/hierarchy2"/>
    <dgm:cxn modelId="{1F769833-D5BF-42D6-9088-DE60DE96F181}" type="presParOf" srcId="{786763FF-08F8-4BAF-8D1A-1E981D5E6B79}" destId="{B3F4D350-DA92-4282-8670-AFF9C145D56E}" srcOrd="2" destOrd="0" presId="urn:microsoft.com/office/officeart/2005/8/layout/hierarchy2"/>
    <dgm:cxn modelId="{4B937E83-CAD1-4F96-90CD-28FCD63A6B7D}" type="presParOf" srcId="{B3F4D350-DA92-4282-8670-AFF9C145D56E}" destId="{B0D04A3B-029D-444C-96BD-B3CE1D6AFB1A}" srcOrd="0" destOrd="0" presId="urn:microsoft.com/office/officeart/2005/8/layout/hierarchy2"/>
    <dgm:cxn modelId="{E6EA517F-0E25-47B9-BFBB-A993B4E96274}" type="presParOf" srcId="{786763FF-08F8-4BAF-8D1A-1E981D5E6B79}" destId="{8BE27A04-1582-42E5-B1C8-8500A8973FE7}" srcOrd="3" destOrd="0" presId="urn:microsoft.com/office/officeart/2005/8/layout/hierarchy2"/>
    <dgm:cxn modelId="{A9648163-38C4-447A-9FA2-A04A08D8775C}" type="presParOf" srcId="{8BE27A04-1582-42E5-B1C8-8500A8973FE7}" destId="{46218C15-0118-4D6B-AC45-88C163DEF09C}" srcOrd="0" destOrd="0" presId="urn:microsoft.com/office/officeart/2005/8/layout/hierarchy2"/>
    <dgm:cxn modelId="{E973E518-6614-4FCF-88E1-95998697FC67}" type="presParOf" srcId="{8BE27A04-1582-42E5-B1C8-8500A8973FE7}" destId="{A065AE9F-D533-4DEE-A81D-92B3EC06CFA3}" srcOrd="1" destOrd="0" presId="urn:microsoft.com/office/officeart/2005/8/layout/hierarchy2"/>
    <dgm:cxn modelId="{FC6CD667-045D-44FA-AB80-F24CEA1BC4C6}" type="presParOf" srcId="{786763FF-08F8-4BAF-8D1A-1E981D5E6B79}" destId="{058D6E1A-6021-4F26-BD73-795E7AB7579D}" srcOrd="4" destOrd="0" presId="urn:microsoft.com/office/officeart/2005/8/layout/hierarchy2"/>
    <dgm:cxn modelId="{2D4E79D6-AB2E-4127-B369-648FD735CA48}" type="presParOf" srcId="{058D6E1A-6021-4F26-BD73-795E7AB7579D}" destId="{6240423B-BBC1-4B9F-9CEF-C8F7548D9B5F}" srcOrd="0" destOrd="0" presId="urn:microsoft.com/office/officeart/2005/8/layout/hierarchy2"/>
    <dgm:cxn modelId="{BBFCA6F1-34D6-4417-8D7D-5C443DD8F711}" type="presParOf" srcId="{786763FF-08F8-4BAF-8D1A-1E981D5E6B79}" destId="{D825311A-0234-4CBC-909F-C187F2663560}" srcOrd="5" destOrd="0" presId="urn:microsoft.com/office/officeart/2005/8/layout/hierarchy2"/>
    <dgm:cxn modelId="{FEAA5C05-2016-483D-BDBF-6198F067DE53}" type="presParOf" srcId="{D825311A-0234-4CBC-909F-C187F2663560}" destId="{67CD70BE-5EBA-4FE0-9910-193DF09CA7A7}" srcOrd="0" destOrd="0" presId="urn:microsoft.com/office/officeart/2005/8/layout/hierarchy2"/>
    <dgm:cxn modelId="{1C97B637-1061-421D-98F9-4286086F02A4}" type="presParOf" srcId="{D825311A-0234-4CBC-909F-C187F2663560}" destId="{26D5B440-E9CD-402E-BCC4-88380DA6B61C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F7AA453-07CE-4D7F-B9DD-48C3EB09434A}" type="doc">
      <dgm:prSet loTypeId="urn:microsoft.com/office/officeart/2005/8/layout/hProcess9" loCatId="process" qsTypeId="urn:microsoft.com/office/officeart/2005/8/quickstyle/simple1" qsCatId="simple" csTypeId="urn:microsoft.com/office/officeart/2005/8/colors/colorful1" csCatId="colorful" phldr="1"/>
      <dgm:spPr/>
    </dgm:pt>
    <dgm:pt modelId="{3161006B-77D7-4DD8-B503-39793A84A449}">
      <dgm:prSet phldrT="[Texte]"/>
      <dgm:spPr/>
      <dgm:t>
        <a:bodyPr/>
        <a:lstStyle/>
        <a:p>
          <a:r>
            <a:rPr lang="fr-FR" dirty="0" smtClean="0">
              <a:solidFill>
                <a:schemeClr val="bg1"/>
              </a:solidFill>
            </a:rPr>
            <a:t>ALKALINE</a:t>
          </a:r>
        </a:p>
        <a:p>
          <a:r>
            <a:rPr lang="fr-FR" dirty="0" smtClean="0">
              <a:solidFill>
                <a:schemeClr val="bg1"/>
              </a:solidFill>
            </a:rPr>
            <a:t>FOR OILS and GREASES</a:t>
          </a:r>
        </a:p>
        <a:p>
          <a:r>
            <a:rPr lang="fr-FR" dirty="0" smtClean="0">
              <a:solidFill>
                <a:schemeClr val="tx1"/>
              </a:solidFill>
            </a:rPr>
            <a:t>ORANET B1</a:t>
          </a:r>
          <a:endParaRPr lang="fr-FR" dirty="0">
            <a:solidFill>
              <a:schemeClr val="tx1"/>
            </a:solidFill>
          </a:endParaRPr>
        </a:p>
      </dgm:t>
    </dgm:pt>
    <dgm:pt modelId="{6C60376F-2860-4833-80BB-BDC35ACB90A5}" type="parTrans" cxnId="{14F65779-D64C-4C4E-95AC-B6D6F54920D8}">
      <dgm:prSet/>
      <dgm:spPr/>
      <dgm:t>
        <a:bodyPr/>
        <a:lstStyle/>
        <a:p>
          <a:endParaRPr lang="fr-FR"/>
        </a:p>
      </dgm:t>
    </dgm:pt>
    <dgm:pt modelId="{CF142BB4-4A43-4641-8EDD-0C0F7C1D1D00}" type="sibTrans" cxnId="{14F65779-D64C-4C4E-95AC-B6D6F54920D8}">
      <dgm:prSet/>
      <dgm:spPr/>
      <dgm:t>
        <a:bodyPr/>
        <a:lstStyle/>
        <a:p>
          <a:endParaRPr lang="fr-FR"/>
        </a:p>
      </dgm:t>
    </dgm:pt>
    <dgm:pt modelId="{3C219619-892F-435A-AF50-6C38CDB10962}">
      <dgm:prSet phldrT="[Texte]"/>
      <dgm:spPr/>
      <dgm:t>
        <a:bodyPr/>
        <a:lstStyle/>
        <a:p>
          <a:r>
            <a:rPr lang="fr-FR" dirty="0" smtClean="0"/>
            <a:t>ACID for RUST and CONCRETE</a:t>
          </a:r>
        </a:p>
        <a:p>
          <a:r>
            <a:rPr lang="fr-FR" dirty="0" smtClean="0">
              <a:solidFill>
                <a:schemeClr val="tx1"/>
              </a:solidFill>
            </a:rPr>
            <a:t>ORARENOV</a:t>
          </a:r>
          <a:endParaRPr lang="fr-FR" dirty="0">
            <a:solidFill>
              <a:schemeClr val="tx1"/>
            </a:solidFill>
          </a:endParaRPr>
        </a:p>
      </dgm:t>
    </dgm:pt>
    <dgm:pt modelId="{D813F78B-007C-468E-938E-3E68A85D13F4}" type="parTrans" cxnId="{DA7E92D2-495B-4B48-9AE9-C2CC3C8887BA}">
      <dgm:prSet/>
      <dgm:spPr/>
      <dgm:t>
        <a:bodyPr/>
        <a:lstStyle/>
        <a:p>
          <a:endParaRPr lang="fr-FR"/>
        </a:p>
      </dgm:t>
    </dgm:pt>
    <dgm:pt modelId="{D79C30AE-6A0F-4D27-843E-B05B50F8A7A7}" type="sibTrans" cxnId="{DA7E92D2-495B-4B48-9AE9-C2CC3C8887BA}">
      <dgm:prSet/>
      <dgm:spPr/>
      <dgm:t>
        <a:bodyPr/>
        <a:lstStyle/>
        <a:p>
          <a:endParaRPr lang="fr-FR"/>
        </a:p>
      </dgm:t>
    </dgm:pt>
    <dgm:pt modelId="{E0D71E92-E290-4225-AAAF-146E8F5A8192}">
      <dgm:prSet phldrT="[Texte]"/>
      <dgm:spPr/>
      <dgm:t>
        <a:bodyPr/>
        <a:lstStyle/>
        <a:p>
          <a:r>
            <a:rPr lang="fr-FR" dirty="0" smtClean="0"/>
            <a:t>PHOSPHATATION</a:t>
          </a:r>
        </a:p>
        <a:p>
          <a:r>
            <a:rPr lang="fr-FR" dirty="0" smtClean="0">
              <a:solidFill>
                <a:schemeClr val="tx1"/>
              </a:solidFill>
            </a:rPr>
            <a:t>ORAPHOS 50 et 60</a:t>
          </a:r>
          <a:endParaRPr lang="fr-FR" dirty="0">
            <a:solidFill>
              <a:schemeClr val="tx1"/>
            </a:solidFill>
          </a:endParaRPr>
        </a:p>
      </dgm:t>
    </dgm:pt>
    <dgm:pt modelId="{B88F2D3A-9C97-45E9-B847-DC84D7DD456D}" type="parTrans" cxnId="{82471DF7-4CDB-41DC-AB3C-4D91C4E0F6E7}">
      <dgm:prSet/>
      <dgm:spPr/>
      <dgm:t>
        <a:bodyPr/>
        <a:lstStyle/>
        <a:p>
          <a:endParaRPr lang="fr-FR"/>
        </a:p>
      </dgm:t>
    </dgm:pt>
    <dgm:pt modelId="{D8B2778A-4FE9-46E9-BC46-06DC3AA862E6}" type="sibTrans" cxnId="{82471DF7-4CDB-41DC-AB3C-4D91C4E0F6E7}">
      <dgm:prSet/>
      <dgm:spPr/>
      <dgm:t>
        <a:bodyPr/>
        <a:lstStyle/>
        <a:p>
          <a:endParaRPr lang="fr-FR"/>
        </a:p>
      </dgm:t>
    </dgm:pt>
    <dgm:pt modelId="{903933E9-A780-4C7B-9CED-ACF1DAB7EC1E}" type="pres">
      <dgm:prSet presAssocID="{8F7AA453-07CE-4D7F-B9DD-48C3EB09434A}" presName="CompostProcess" presStyleCnt="0">
        <dgm:presLayoutVars>
          <dgm:dir/>
          <dgm:resizeHandles val="exact"/>
        </dgm:presLayoutVars>
      </dgm:prSet>
      <dgm:spPr/>
    </dgm:pt>
    <dgm:pt modelId="{8EE509F3-0F96-4E5D-9FFF-D3B6A3750595}" type="pres">
      <dgm:prSet presAssocID="{8F7AA453-07CE-4D7F-B9DD-48C3EB09434A}" presName="arrow" presStyleLbl="bgShp" presStyleIdx="0" presStyleCnt="1" custLinFactNeighborX="-671" custLinFactNeighborY="38596"/>
      <dgm:spPr/>
    </dgm:pt>
    <dgm:pt modelId="{35292903-3449-4643-8E7A-4A460BD2A78B}" type="pres">
      <dgm:prSet presAssocID="{8F7AA453-07CE-4D7F-B9DD-48C3EB09434A}" presName="linearProcess" presStyleCnt="0"/>
      <dgm:spPr/>
    </dgm:pt>
    <dgm:pt modelId="{EB2E0ED1-4687-46CC-845C-0BB29DEE4556}" type="pres">
      <dgm:prSet presAssocID="{3161006B-77D7-4DD8-B503-39793A84A449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582AAD6-39E0-471A-90A6-68BDBF5B6CE8}" type="pres">
      <dgm:prSet presAssocID="{CF142BB4-4A43-4641-8EDD-0C0F7C1D1D00}" presName="sibTrans" presStyleCnt="0"/>
      <dgm:spPr/>
    </dgm:pt>
    <dgm:pt modelId="{F5B33BDC-D5D0-4685-9E71-D699164D0F94}" type="pres">
      <dgm:prSet presAssocID="{3C219619-892F-435A-AF50-6C38CDB10962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647E7A5-7A79-412B-BC31-BC8FC57F773A}" type="pres">
      <dgm:prSet presAssocID="{D79C30AE-6A0F-4D27-843E-B05B50F8A7A7}" presName="sibTrans" presStyleCnt="0"/>
      <dgm:spPr/>
    </dgm:pt>
    <dgm:pt modelId="{22078D96-3AA1-40B2-9138-9BC3520AC89F}" type="pres">
      <dgm:prSet presAssocID="{E0D71E92-E290-4225-AAAF-146E8F5A8192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DA7E92D2-495B-4B48-9AE9-C2CC3C8887BA}" srcId="{8F7AA453-07CE-4D7F-B9DD-48C3EB09434A}" destId="{3C219619-892F-435A-AF50-6C38CDB10962}" srcOrd="1" destOrd="0" parTransId="{D813F78B-007C-468E-938E-3E68A85D13F4}" sibTransId="{D79C30AE-6A0F-4D27-843E-B05B50F8A7A7}"/>
    <dgm:cxn modelId="{13C4641E-6A75-4AA1-9077-1E859DC2FB6C}" type="presOf" srcId="{3161006B-77D7-4DD8-B503-39793A84A449}" destId="{EB2E0ED1-4687-46CC-845C-0BB29DEE4556}" srcOrd="0" destOrd="0" presId="urn:microsoft.com/office/officeart/2005/8/layout/hProcess9"/>
    <dgm:cxn modelId="{82471DF7-4CDB-41DC-AB3C-4D91C4E0F6E7}" srcId="{8F7AA453-07CE-4D7F-B9DD-48C3EB09434A}" destId="{E0D71E92-E290-4225-AAAF-146E8F5A8192}" srcOrd="2" destOrd="0" parTransId="{B88F2D3A-9C97-45E9-B847-DC84D7DD456D}" sibTransId="{D8B2778A-4FE9-46E9-BC46-06DC3AA862E6}"/>
    <dgm:cxn modelId="{8B821A78-8076-4B0F-AA71-CDE778893816}" type="presOf" srcId="{E0D71E92-E290-4225-AAAF-146E8F5A8192}" destId="{22078D96-3AA1-40B2-9138-9BC3520AC89F}" srcOrd="0" destOrd="0" presId="urn:microsoft.com/office/officeart/2005/8/layout/hProcess9"/>
    <dgm:cxn modelId="{1B58BE98-AE08-4224-AD39-CB15CA5CFFAD}" type="presOf" srcId="{3C219619-892F-435A-AF50-6C38CDB10962}" destId="{F5B33BDC-D5D0-4685-9E71-D699164D0F94}" srcOrd="0" destOrd="0" presId="urn:microsoft.com/office/officeart/2005/8/layout/hProcess9"/>
    <dgm:cxn modelId="{FAF61E7D-F0AF-40BB-9890-FD75FB8302AC}" type="presOf" srcId="{8F7AA453-07CE-4D7F-B9DD-48C3EB09434A}" destId="{903933E9-A780-4C7B-9CED-ACF1DAB7EC1E}" srcOrd="0" destOrd="0" presId="urn:microsoft.com/office/officeart/2005/8/layout/hProcess9"/>
    <dgm:cxn modelId="{14F65779-D64C-4C4E-95AC-B6D6F54920D8}" srcId="{8F7AA453-07CE-4D7F-B9DD-48C3EB09434A}" destId="{3161006B-77D7-4DD8-B503-39793A84A449}" srcOrd="0" destOrd="0" parTransId="{6C60376F-2860-4833-80BB-BDC35ACB90A5}" sibTransId="{CF142BB4-4A43-4641-8EDD-0C0F7C1D1D00}"/>
    <dgm:cxn modelId="{C376D237-3FBA-49F0-80DF-E700FD2A9FA7}" type="presParOf" srcId="{903933E9-A780-4C7B-9CED-ACF1DAB7EC1E}" destId="{8EE509F3-0F96-4E5D-9FFF-D3B6A3750595}" srcOrd="0" destOrd="0" presId="urn:microsoft.com/office/officeart/2005/8/layout/hProcess9"/>
    <dgm:cxn modelId="{14738797-AE17-419F-B523-5289AC6E007A}" type="presParOf" srcId="{903933E9-A780-4C7B-9CED-ACF1DAB7EC1E}" destId="{35292903-3449-4643-8E7A-4A460BD2A78B}" srcOrd="1" destOrd="0" presId="urn:microsoft.com/office/officeart/2005/8/layout/hProcess9"/>
    <dgm:cxn modelId="{9AB756D6-03AA-419B-88E4-9C2746B9CE39}" type="presParOf" srcId="{35292903-3449-4643-8E7A-4A460BD2A78B}" destId="{EB2E0ED1-4687-46CC-845C-0BB29DEE4556}" srcOrd="0" destOrd="0" presId="urn:microsoft.com/office/officeart/2005/8/layout/hProcess9"/>
    <dgm:cxn modelId="{04827D51-6AC7-4D7D-960E-5F1D3345F472}" type="presParOf" srcId="{35292903-3449-4643-8E7A-4A460BD2A78B}" destId="{E582AAD6-39E0-471A-90A6-68BDBF5B6CE8}" srcOrd="1" destOrd="0" presId="urn:microsoft.com/office/officeart/2005/8/layout/hProcess9"/>
    <dgm:cxn modelId="{4FFF7AC5-D708-462C-B2B3-8220106D817B}" type="presParOf" srcId="{35292903-3449-4643-8E7A-4A460BD2A78B}" destId="{F5B33BDC-D5D0-4685-9E71-D699164D0F94}" srcOrd="2" destOrd="0" presId="urn:microsoft.com/office/officeart/2005/8/layout/hProcess9"/>
    <dgm:cxn modelId="{FE999626-CC65-4C53-ADEA-1CE7CD0E5BED}" type="presParOf" srcId="{35292903-3449-4643-8E7A-4A460BD2A78B}" destId="{8647E7A5-7A79-412B-BC31-BC8FC57F773A}" srcOrd="3" destOrd="0" presId="urn:microsoft.com/office/officeart/2005/8/layout/hProcess9"/>
    <dgm:cxn modelId="{745CBFA2-41C9-48CF-95F6-7A203F4C7AAF}" type="presParOf" srcId="{35292903-3449-4643-8E7A-4A460BD2A78B}" destId="{22078D96-3AA1-40B2-9138-9BC3520AC89F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F7AA453-07CE-4D7F-B9DD-48C3EB09434A}" type="doc">
      <dgm:prSet loTypeId="urn:microsoft.com/office/officeart/2005/8/layout/hProcess9" loCatId="process" qsTypeId="urn:microsoft.com/office/officeart/2005/8/quickstyle/simple1" qsCatId="simple" csTypeId="urn:microsoft.com/office/officeart/2005/8/colors/colorful1" csCatId="colorful" phldr="1"/>
      <dgm:spPr/>
    </dgm:pt>
    <dgm:pt modelId="{3161006B-77D7-4DD8-B503-39793A84A449}">
      <dgm:prSet phldrT="[Texte]"/>
      <dgm:spPr/>
      <dgm:t>
        <a:bodyPr/>
        <a:lstStyle/>
        <a:p>
          <a:r>
            <a:rPr lang="fr-FR" dirty="0" smtClean="0">
              <a:solidFill>
                <a:schemeClr val="tx1"/>
              </a:solidFill>
            </a:rPr>
            <a:t>DRY</a:t>
          </a:r>
          <a:endParaRPr lang="fr-FR" dirty="0">
            <a:solidFill>
              <a:schemeClr val="tx1"/>
            </a:solidFill>
          </a:endParaRPr>
        </a:p>
      </dgm:t>
    </dgm:pt>
    <dgm:pt modelId="{6C60376F-2860-4833-80BB-BDC35ACB90A5}" type="parTrans" cxnId="{14F65779-D64C-4C4E-95AC-B6D6F54920D8}">
      <dgm:prSet/>
      <dgm:spPr/>
      <dgm:t>
        <a:bodyPr/>
        <a:lstStyle/>
        <a:p>
          <a:endParaRPr lang="fr-FR"/>
        </a:p>
      </dgm:t>
    </dgm:pt>
    <dgm:pt modelId="{CF142BB4-4A43-4641-8EDD-0C0F7C1D1D00}" type="sibTrans" cxnId="{14F65779-D64C-4C4E-95AC-B6D6F54920D8}">
      <dgm:prSet/>
      <dgm:spPr/>
      <dgm:t>
        <a:bodyPr/>
        <a:lstStyle/>
        <a:p>
          <a:endParaRPr lang="fr-FR"/>
        </a:p>
      </dgm:t>
    </dgm:pt>
    <dgm:pt modelId="{3C219619-892F-435A-AF50-6C38CDB10962}">
      <dgm:prSet phldrT="[Texte]"/>
      <dgm:spPr/>
      <dgm:t>
        <a:bodyPr/>
        <a:lstStyle/>
        <a:p>
          <a:r>
            <a:rPr lang="fr-FR" dirty="0" smtClean="0"/>
            <a:t>OILS</a:t>
          </a:r>
          <a:endParaRPr lang="fr-FR" dirty="0">
            <a:solidFill>
              <a:schemeClr val="tx1"/>
            </a:solidFill>
          </a:endParaRPr>
        </a:p>
      </dgm:t>
    </dgm:pt>
    <dgm:pt modelId="{D813F78B-007C-468E-938E-3E68A85D13F4}" type="parTrans" cxnId="{DA7E92D2-495B-4B48-9AE9-C2CC3C8887BA}">
      <dgm:prSet/>
      <dgm:spPr/>
      <dgm:t>
        <a:bodyPr/>
        <a:lstStyle/>
        <a:p>
          <a:endParaRPr lang="fr-FR"/>
        </a:p>
      </dgm:t>
    </dgm:pt>
    <dgm:pt modelId="{D79C30AE-6A0F-4D27-843E-B05B50F8A7A7}" type="sibTrans" cxnId="{DA7E92D2-495B-4B48-9AE9-C2CC3C8887BA}">
      <dgm:prSet/>
      <dgm:spPr/>
      <dgm:t>
        <a:bodyPr/>
        <a:lstStyle/>
        <a:p>
          <a:endParaRPr lang="fr-FR"/>
        </a:p>
      </dgm:t>
    </dgm:pt>
    <dgm:pt modelId="{E0D71E92-E290-4225-AAAF-146E8F5A8192}">
      <dgm:prSet phldrT="[Texte]"/>
      <dgm:spPr/>
      <dgm:t>
        <a:bodyPr/>
        <a:lstStyle/>
        <a:p>
          <a:r>
            <a:rPr lang="fr-FR" dirty="0" smtClean="0"/>
            <a:t>GREASES</a:t>
          </a:r>
          <a:endParaRPr lang="fr-FR" dirty="0">
            <a:solidFill>
              <a:schemeClr val="tx1"/>
            </a:solidFill>
          </a:endParaRPr>
        </a:p>
      </dgm:t>
    </dgm:pt>
    <dgm:pt modelId="{B88F2D3A-9C97-45E9-B847-DC84D7DD456D}" type="parTrans" cxnId="{82471DF7-4CDB-41DC-AB3C-4D91C4E0F6E7}">
      <dgm:prSet/>
      <dgm:spPr/>
      <dgm:t>
        <a:bodyPr/>
        <a:lstStyle/>
        <a:p>
          <a:endParaRPr lang="fr-FR"/>
        </a:p>
      </dgm:t>
    </dgm:pt>
    <dgm:pt modelId="{D8B2778A-4FE9-46E9-BC46-06DC3AA862E6}" type="sibTrans" cxnId="{82471DF7-4CDB-41DC-AB3C-4D91C4E0F6E7}">
      <dgm:prSet/>
      <dgm:spPr/>
      <dgm:t>
        <a:bodyPr/>
        <a:lstStyle/>
        <a:p>
          <a:endParaRPr lang="fr-FR"/>
        </a:p>
      </dgm:t>
    </dgm:pt>
    <dgm:pt modelId="{2F899218-247F-4DA6-90FC-81AAC1B035D2}">
      <dgm:prSet phldrT="[Texte]"/>
      <dgm:spPr/>
      <dgm:t>
        <a:bodyPr/>
        <a:lstStyle/>
        <a:p>
          <a:r>
            <a:rPr lang="fr-FR" dirty="0" smtClean="0"/>
            <a:t>PASTES</a:t>
          </a:r>
          <a:endParaRPr lang="fr-FR" dirty="0">
            <a:solidFill>
              <a:schemeClr val="tx1"/>
            </a:solidFill>
          </a:endParaRPr>
        </a:p>
      </dgm:t>
    </dgm:pt>
    <dgm:pt modelId="{10627413-6C30-44AC-A298-06D74BEF3073}" type="parTrans" cxnId="{523494E7-4E10-4466-A1C7-37F47CE72BF0}">
      <dgm:prSet/>
      <dgm:spPr/>
      <dgm:t>
        <a:bodyPr/>
        <a:lstStyle/>
        <a:p>
          <a:endParaRPr lang="fr-FR"/>
        </a:p>
      </dgm:t>
    </dgm:pt>
    <dgm:pt modelId="{E112D938-AF29-4206-B4B8-4CF8652686A0}" type="sibTrans" cxnId="{523494E7-4E10-4466-A1C7-37F47CE72BF0}">
      <dgm:prSet/>
      <dgm:spPr/>
      <dgm:t>
        <a:bodyPr/>
        <a:lstStyle/>
        <a:p>
          <a:endParaRPr lang="fr-FR"/>
        </a:p>
      </dgm:t>
    </dgm:pt>
    <dgm:pt modelId="{903933E9-A780-4C7B-9CED-ACF1DAB7EC1E}" type="pres">
      <dgm:prSet presAssocID="{8F7AA453-07CE-4D7F-B9DD-48C3EB09434A}" presName="CompostProcess" presStyleCnt="0">
        <dgm:presLayoutVars>
          <dgm:dir/>
          <dgm:resizeHandles val="exact"/>
        </dgm:presLayoutVars>
      </dgm:prSet>
      <dgm:spPr/>
    </dgm:pt>
    <dgm:pt modelId="{8EE509F3-0F96-4E5D-9FFF-D3B6A3750595}" type="pres">
      <dgm:prSet presAssocID="{8F7AA453-07CE-4D7F-B9DD-48C3EB09434A}" presName="arrow" presStyleLbl="bgShp" presStyleIdx="0" presStyleCnt="1" custLinFactNeighborX="-5130" custLinFactNeighborY="10000"/>
      <dgm:spPr/>
    </dgm:pt>
    <dgm:pt modelId="{35292903-3449-4643-8E7A-4A460BD2A78B}" type="pres">
      <dgm:prSet presAssocID="{8F7AA453-07CE-4D7F-B9DD-48C3EB09434A}" presName="linearProcess" presStyleCnt="0"/>
      <dgm:spPr/>
    </dgm:pt>
    <dgm:pt modelId="{EB2E0ED1-4687-46CC-845C-0BB29DEE4556}" type="pres">
      <dgm:prSet presAssocID="{3161006B-77D7-4DD8-B503-39793A84A449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582AAD6-39E0-471A-90A6-68BDBF5B6CE8}" type="pres">
      <dgm:prSet presAssocID="{CF142BB4-4A43-4641-8EDD-0C0F7C1D1D00}" presName="sibTrans" presStyleCnt="0"/>
      <dgm:spPr/>
    </dgm:pt>
    <dgm:pt modelId="{F5B33BDC-D5D0-4685-9E71-D699164D0F94}" type="pres">
      <dgm:prSet presAssocID="{3C219619-892F-435A-AF50-6C38CDB10962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647E7A5-7A79-412B-BC31-BC8FC57F773A}" type="pres">
      <dgm:prSet presAssocID="{D79C30AE-6A0F-4D27-843E-B05B50F8A7A7}" presName="sibTrans" presStyleCnt="0"/>
      <dgm:spPr/>
    </dgm:pt>
    <dgm:pt modelId="{22078D96-3AA1-40B2-9138-9BC3520AC89F}" type="pres">
      <dgm:prSet presAssocID="{E0D71E92-E290-4225-AAAF-146E8F5A8192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56F0BC1-7125-4E28-AA64-F1F8FD026E26}" type="pres">
      <dgm:prSet presAssocID="{D8B2778A-4FE9-46E9-BC46-06DC3AA862E6}" presName="sibTrans" presStyleCnt="0"/>
      <dgm:spPr/>
    </dgm:pt>
    <dgm:pt modelId="{F44C2D41-E402-48B4-832F-45240B6C0526}" type="pres">
      <dgm:prSet presAssocID="{2F899218-247F-4DA6-90FC-81AAC1B035D2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14F65779-D64C-4C4E-95AC-B6D6F54920D8}" srcId="{8F7AA453-07CE-4D7F-B9DD-48C3EB09434A}" destId="{3161006B-77D7-4DD8-B503-39793A84A449}" srcOrd="0" destOrd="0" parTransId="{6C60376F-2860-4833-80BB-BDC35ACB90A5}" sibTransId="{CF142BB4-4A43-4641-8EDD-0C0F7C1D1D00}"/>
    <dgm:cxn modelId="{DA7E92D2-495B-4B48-9AE9-C2CC3C8887BA}" srcId="{8F7AA453-07CE-4D7F-B9DD-48C3EB09434A}" destId="{3C219619-892F-435A-AF50-6C38CDB10962}" srcOrd="1" destOrd="0" parTransId="{D813F78B-007C-468E-938E-3E68A85D13F4}" sibTransId="{D79C30AE-6A0F-4D27-843E-B05B50F8A7A7}"/>
    <dgm:cxn modelId="{5DA93191-28D1-4945-ADD4-0453CC4C68E2}" type="presOf" srcId="{3C219619-892F-435A-AF50-6C38CDB10962}" destId="{F5B33BDC-D5D0-4685-9E71-D699164D0F94}" srcOrd="0" destOrd="0" presId="urn:microsoft.com/office/officeart/2005/8/layout/hProcess9"/>
    <dgm:cxn modelId="{82471DF7-4CDB-41DC-AB3C-4D91C4E0F6E7}" srcId="{8F7AA453-07CE-4D7F-B9DD-48C3EB09434A}" destId="{E0D71E92-E290-4225-AAAF-146E8F5A8192}" srcOrd="2" destOrd="0" parTransId="{B88F2D3A-9C97-45E9-B847-DC84D7DD456D}" sibTransId="{D8B2778A-4FE9-46E9-BC46-06DC3AA862E6}"/>
    <dgm:cxn modelId="{F63AB094-50D7-496F-A5C8-08F84CF1BE50}" type="presOf" srcId="{2F899218-247F-4DA6-90FC-81AAC1B035D2}" destId="{F44C2D41-E402-48B4-832F-45240B6C0526}" srcOrd="0" destOrd="0" presId="urn:microsoft.com/office/officeart/2005/8/layout/hProcess9"/>
    <dgm:cxn modelId="{F8957B45-ACD2-4EEA-9E9D-28069F302ABA}" type="presOf" srcId="{E0D71E92-E290-4225-AAAF-146E8F5A8192}" destId="{22078D96-3AA1-40B2-9138-9BC3520AC89F}" srcOrd="0" destOrd="0" presId="urn:microsoft.com/office/officeart/2005/8/layout/hProcess9"/>
    <dgm:cxn modelId="{A6C27FE7-9723-4CFC-84DF-B50A0D0784B6}" type="presOf" srcId="{8F7AA453-07CE-4D7F-B9DD-48C3EB09434A}" destId="{903933E9-A780-4C7B-9CED-ACF1DAB7EC1E}" srcOrd="0" destOrd="0" presId="urn:microsoft.com/office/officeart/2005/8/layout/hProcess9"/>
    <dgm:cxn modelId="{523494E7-4E10-4466-A1C7-37F47CE72BF0}" srcId="{8F7AA453-07CE-4D7F-B9DD-48C3EB09434A}" destId="{2F899218-247F-4DA6-90FC-81AAC1B035D2}" srcOrd="3" destOrd="0" parTransId="{10627413-6C30-44AC-A298-06D74BEF3073}" sibTransId="{E112D938-AF29-4206-B4B8-4CF8652686A0}"/>
    <dgm:cxn modelId="{23C6DD06-C80C-497E-866C-F337E0DC116A}" type="presOf" srcId="{3161006B-77D7-4DD8-B503-39793A84A449}" destId="{EB2E0ED1-4687-46CC-845C-0BB29DEE4556}" srcOrd="0" destOrd="0" presId="urn:microsoft.com/office/officeart/2005/8/layout/hProcess9"/>
    <dgm:cxn modelId="{07CE9DCD-ED4A-429A-8817-92C8CCBFF0E6}" type="presParOf" srcId="{903933E9-A780-4C7B-9CED-ACF1DAB7EC1E}" destId="{8EE509F3-0F96-4E5D-9FFF-D3B6A3750595}" srcOrd="0" destOrd="0" presId="urn:microsoft.com/office/officeart/2005/8/layout/hProcess9"/>
    <dgm:cxn modelId="{7FCC85D2-87C3-454F-BE40-33A24BBE1E0F}" type="presParOf" srcId="{903933E9-A780-4C7B-9CED-ACF1DAB7EC1E}" destId="{35292903-3449-4643-8E7A-4A460BD2A78B}" srcOrd="1" destOrd="0" presId="urn:microsoft.com/office/officeart/2005/8/layout/hProcess9"/>
    <dgm:cxn modelId="{568EBE16-AC9A-4BFC-84B2-08DCF43C8941}" type="presParOf" srcId="{35292903-3449-4643-8E7A-4A460BD2A78B}" destId="{EB2E0ED1-4687-46CC-845C-0BB29DEE4556}" srcOrd="0" destOrd="0" presId="urn:microsoft.com/office/officeart/2005/8/layout/hProcess9"/>
    <dgm:cxn modelId="{BC3AC035-7989-45A1-B85F-4D56377C5EB0}" type="presParOf" srcId="{35292903-3449-4643-8E7A-4A460BD2A78B}" destId="{E582AAD6-39E0-471A-90A6-68BDBF5B6CE8}" srcOrd="1" destOrd="0" presId="urn:microsoft.com/office/officeart/2005/8/layout/hProcess9"/>
    <dgm:cxn modelId="{F20AE8D9-F17E-4D1A-AD17-992271B29261}" type="presParOf" srcId="{35292903-3449-4643-8E7A-4A460BD2A78B}" destId="{F5B33BDC-D5D0-4685-9E71-D699164D0F94}" srcOrd="2" destOrd="0" presId="urn:microsoft.com/office/officeart/2005/8/layout/hProcess9"/>
    <dgm:cxn modelId="{1A5E2AC3-AF8F-42C0-BEFA-F95684989034}" type="presParOf" srcId="{35292903-3449-4643-8E7A-4A460BD2A78B}" destId="{8647E7A5-7A79-412B-BC31-BC8FC57F773A}" srcOrd="3" destOrd="0" presId="urn:microsoft.com/office/officeart/2005/8/layout/hProcess9"/>
    <dgm:cxn modelId="{4447FB72-AD6F-4DBE-97F1-836D3B32B3D5}" type="presParOf" srcId="{35292903-3449-4643-8E7A-4A460BD2A78B}" destId="{22078D96-3AA1-40B2-9138-9BC3520AC89F}" srcOrd="4" destOrd="0" presId="urn:microsoft.com/office/officeart/2005/8/layout/hProcess9"/>
    <dgm:cxn modelId="{972E22B7-F3EF-4452-BA4A-CBC3A615CE44}" type="presParOf" srcId="{35292903-3449-4643-8E7A-4A460BD2A78B}" destId="{556F0BC1-7125-4E28-AA64-F1F8FD026E26}" srcOrd="5" destOrd="0" presId="urn:microsoft.com/office/officeart/2005/8/layout/hProcess9"/>
    <dgm:cxn modelId="{679C09F7-A583-4B70-B20F-38B9C76F6D9A}" type="presParOf" srcId="{35292903-3449-4643-8E7A-4A460BD2A78B}" destId="{F44C2D41-E402-48B4-832F-45240B6C0526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B13A0A5-BBFB-429D-9BA9-A4EC464FADB3}" type="doc">
      <dgm:prSet loTypeId="urn:microsoft.com/office/officeart/2005/8/layout/hierarchy2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fr-FR"/>
        </a:p>
      </dgm:t>
    </dgm:pt>
    <dgm:pt modelId="{32F50917-3029-455C-970A-14DAE8240A6D}">
      <dgm:prSet phldrT="[Texte]"/>
      <dgm:spPr/>
      <dgm:t>
        <a:bodyPr/>
        <a:lstStyle/>
        <a:p>
          <a:r>
            <a:rPr lang="fr-FR" altLang="fr-FR" b="1" dirty="0" smtClean="0"/>
            <a:t>MULTI USED</a:t>
          </a:r>
        </a:p>
      </dgm:t>
    </dgm:pt>
    <dgm:pt modelId="{A6F8253C-F68B-4EA7-B7D1-510E0ABF5E86}" type="parTrans" cxnId="{532235B2-88DA-4143-BD38-C48B3BAD5400}">
      <dgm:prSet/>
      <dgm:spPr/>
      <dgm:t>
        <a:bodyPr/>
        <a:lstStyle/>
        <a:p>
          <a:endParaRPr lang="fr-FR"/>
        </a:p>
      </dgm:t>
    </dgm:pt>
    <dgm:pt modelId="{CD8422DB-9B74-469A-8BBE-5B725BF16643}" type="sibTrans" cxnId="{532235B2-88DA-4143-BD38-C48B3BAD5400}">
      <dgm:prSet/>
      <dgm:spPr/>
      <dgm:t>
        <a:bodyPr/>
        <a:lstStyle/>
        <a:p>
          <a:endParaRPr lang="fr-FR"/>
        </a:p>
      </dgm:t>
    </dgm:pt>
    <dgm:pt modelId="{5C8A8522-5F69-48E8-984A-E5CA6F0F9AE7}">
      <dgm:prSet phldrT="[Texte]"/>
      <dgm:spPr/>
      <dgm:t>
        <a:bodyPr/>
        <a:lstStyle/>
        <a:p>
          <a:r>
            <a:rPr lang="fr-FR" b="1" dirty="0" smtClean="0"/>
            <a:t>LI-CA grade 0</a:t>
          </a:r>
          <a:endParaRPr lang="fr-FR" b="1" dirty="0"/>
        </a:p>
      </dgm:t>
    </dgm:pt>
    <dgm:pt modelId="{93F5E86D-1BB6-4BFF-BA53-D5DC019CCD91}" type="parTrans" cxnId="{838C65B5-A8F8-4933-9FC0-6ABEAE649AF6}">
      <dgm:prSet/>
      <dgm:spPr/>
      <dgm:t>
        <a:bodyPr/>
        <a:lstStyle/>
        <a:p>
          <a:endParaRPr lang="fr-FR"/>
        </a:p>
      </dgm:t>
    </dgm:pt>
    <dgm:pt modelId="{4AE5AB3E-0DFB-4ADA-9B70-E5B85F5C600B}" type="sibTrans" cxnId="{838C65B5-A8F8-4933-9FC0-6ABEAE649AF6}">
      <dgm:prSet/>
      <dgm:spPr/>
      <dgm:t>
        <a:bodyPr/>
        <a:lstStyle/>
        <a:p>
          <a:endParaRPr lang="fr-FR"/>
        </a:p>
      </dgm:t>
    </dgm:pt>
    <dgm:pt modelId="{626DF163-1CED-4C7E-8C5B-947C7822C0CF}">
      <dgm:prSet phldrT="[Texte]"/>
      <dgm:spPr/>
      <dgm:t>
        <a:bodyPr/>
        <a:lstStyle/>
        <a:p>
          <a:r>
            <a:rPr lang="fr-FR" b="1" dirty="0" smtClean="0"/>
            <a:t>ENG CB</a:t>
          </a:r>
          <a:endParaRPr lang="fr-FR" b="1" dirty="0"/>
        </a:p>
      </dgm:t>
    </dgm:pt>
    <dgm:pt modelId="{1CFD50B8-E4C4-4981-A075-7BB44BAB2CE2}" type="parTrans" cxnId="{7DC71BF8-7646-4260-AFFA-317D3648D8E6}">
      <dgm:prSet/>
      <dgm:spPr/>
      <dgm:t>
        <a:bodyPr/>
        <a:lstStyle/>
        <a:p>
          <a:endParaRPr lang="fr-FR"/>
        </a:p>
      </dgm:t>
    </dgm:pt>
    <dgm:pt modelId="{9536CFB6-5968-41E3-970C-9612DB3B5E29}" type="sibTrans" cxnId="{7DC71BF8-7646-4260-AFFA-317D3648D8E6}">
      <dgm:prSet/>
      <dgm:spPr/>
      <dgm:t>
        <a:bodyPr/>
        <a:lstStyle/>
        <a:p>
          <a:endParaRPr lang="fr-FR"/>
        </a:p>
      </dgm:t>
    </dgm:pt>
    <dgm:pt modelId="{2ECDE4C4-A674-4AC9-81BC-C23D19932297}">
      <dgm:prSet phldrT="[Texte]"/>
      <dgm:spPr/>
      <dgm:t>
        <a:bodyPr/>
        <a:lstStyle/>
        <a:p>
          <a:r>
            <a:rPr lang="fr-FR" altLang="fr-FR" b="1" dirty="0" smtClean="0"/>
            <a:t>GEARS</a:t>
          </a:r>
        </a:p>
      </dgm:t>
    </dgm:pt>
    <dgm:pt modelId="{E1A26650-F8A7-4CF6-BC09-150BF7E4F292}" type="parTrans" cxnId="{A5E61FD7-148B-4DF8-A3C3-6C0E359ED764}">
      <dgm:prSet/>
      <dgm:spPr/>
      <dgm:t>
        <a:bodyPr/>
        <a:lstStyle/>
        <a:p>
          <a:endParaRPr lang="fr-FR"/>
        </a:p>
      </dgm:t>
    </dgm:pt>
    <dgm:pt modelId="{73D1C53F-B218-4ECC-8393-3F567E73221D}" type="sibTrans" cxnId="{A5E61FD7-148B-4DF8-A3C3-6C0E359ED764}">
      <dgm:prSet/>
      <dgm:spPr/>
      <dgm:t>
        <a:bodyPr/>
        <a:lstStyle/>
        <a:p>
          <a:endParaRPr lang="fr-FR"/>
        </a:p>
      </dgm:t>
    </dgm:pt>
    <dgm:pt modelId="{F8B762FC-0264-4822-A0AD-C5E1F615B3BB}">
      <dgm:prSet phldrT="[Texte]"/>
      <dgm:spPr/>
      <dgm:t>
        <a:bodyPr/>
        <a:lstStyle/>
        <a:p>
          <a:r>
            <a:rPr lang="fr-FR" altLang="fr-FR" b="1" dirty="0" smtClean="0"/>
            <a:t>WATERPROOF</a:t>
          </a:r>
        </a:p>
      </dgm:t>
    </dgm:pt>
    <dgm:pt modelId="{F229D7CD-B9D4-48F1-851E-E7A5C57BBE77}" type="parTrans" cxnId="{994410B2-2D26-41AE-85FF-BD1CD132FC10}">
      <dgm:prSet/>
      <dgm:spPr/>
      <dgm:t>
        <a:bodyPr/>
        <a:lstStyle/>
        <a:p>
          <a:endParaRPr lang="fr-FR"/>
        </a:p>
      </dgm:t>
    </dgm:pt>
    <dgm:pt modelId="{3FFE0A39-AB5E-4912-A461-D8EE751F3903}" type="sibTrans" cxnId="{994410B2-2D26-41AE-85FF-BD1CD132FC10}">
      <dgm:prSet/>
      <dgm:spPr/>
      <dgm:t>
        <a:bodyPr/>
        <a:lstStyle/>
        <a:p>
          <a:endParaRPr lang="fr-FR"/>
        </a:p>
      </dgm:t>
    </dgm:pt>
    <dgm:pt modelId="{BCA6680D-84EE-4F31-82B2-7AA27DCF21AE}">
      <dgm:prSet phldrT="[Texte]"/>
      <dgm:spPr/>
      <dgm:t>
        <a:bodyPr/>
        <a:lstStyle/>
        <a:p>
          <a:r>
            <a:rPr lang="fr-FR" altLang="fr-FR" b="1" dirty="0" smtClean="0"/>
            <a:t>LITHIUM + MoS2</a:t>
          </a:r>
        </a:p>
      </dgm:t>
    </dgm:pt>
    <dgm:pt modelId="{CF0DAF30-F03C-43A8-97AD-E3B71514C213}" type="parTrans" cxnId="{65776444-110B-46C6-A4A1-BDBF7D3729E7}">
      <dgm:prSet/>
      <dgm:spPr/>
      <dgm:t>
        <a:bodyPr/>
        <a:lstStyle/>
        <a:p>
          <a:endParaRPr lang="fr-FR"/>
        </a:p>
      </dgm:t>
    </dgm:pt>
    <dgm:pt modelId="{211FC276-9897-419E-827F-9282C974A23E}" type="sibTrans" cxnId="{65776444-110B-46C6-A4A1-BDBF7D3729E7}">
      <dgm:prSet/>
      <dgm:spPr/>
      <dgm:t>
        <a:bodyPr/>
        <a:lstStyle/>
        <a:p>
          <a:endParaRPr lang="fr-FR"/>
        </a:p>
      </dgm:t>
    </dgm:pt>
    <dgm:pt modelId="{D1A90D29-9962-40B4-A8D2-2F220A1BF3CE}">
      <dgm:prSet phldrT="[Texte]"/>
      <dgm:spPr/>
      <dgm:t>
        <a:bodyPr/>
        <a:lstStyle/>
        <a:p>
          <a:r>
            <a:rPr lang="fr-FR" altLang="fr-FR" b="1" dirty="0" smtClean="0"/>
            <a:t>CALCIUM</a:t>
          </a:r>
        </a:p>
      </dgm:t>
    </dgm:pt>
    <dgm:pt modelId="{8D2027A2-105E-409D-BBB0-86DBAE70BC7E}" type="parTrans" cxnId="{319C97D2-3779-41FB-9F12-C9768959DDC3}">
      <dgm:prSet/>
      <dgm:spPr/>
      <dgm:t>
        <a:bodyPr/>
        <a:lstStyle/>
        <a:p>
          <a:endParaRPr lang="fr-FR"/>
        </a:p>
      </dgm:t>
    </dgm:pt>
    <dgm:pt modelId="{2EC6ECCA-DF7B-4122-A0DA-67164FF0DF42}" type="sibTrans" cxnId="{319C97D2-3779-41FB-9F12-C9768959DDC3}">
      <dgm:prSet/>
      <dgm:spPr/>
      <dgm:t>
        <a:bodyPr/>
        <a:lstStyle/>
        <a:p>
          <a:endParaRPr lang="fr-FR"/>
        </a:p>
      </dgm:t>
    </dgm:pt>
    <dgm:pt modelId="{02B606AA-1A19-4180-B8B1-E65C0D9DF69F}">
      <dgm:prSet phldrT="[Texte]"/>
      <dgm:spPr/>
      <dgm:t>
        <a:bodyPr/>
        <a:lstStyle/>
        <a:p>
          <a:r>
            <a:rPr lang="fr-FR" altLang="fr-FR" b="1" dirty="0" smtClean="0"/>
            <a:t>LITHIUM</a:t>
          </a:r>
        </a:p>
      </dgm:t>
    </dgm:pt>
    <dgm:pt modelId="{1055B215-A91C-4E0E-A2ED-B95DAFBADCAA}" type="parTrans" cxnId="{040BE8C8-FB10-4D69-B2A6-F7CD8AB03A39}">
      <dgm:prSet/>
      <dgm:spPr/>
      <dgm:t>
        <a:bodyPr/>
        <a:lstStyle/>
        <a:p>
          <a:endParaRPr lang="fr-FR"/>
        </a:p>
      </dgm:t>
    </dgm:pt>
    <dgm:pt modelId="{D54DF0B3-94B4-4E80-B863-46ED08FF70A5}" type="sibTrans" cxnId="{040BE8C8-FB10-4D69-B2A6-F7CD8AB03A39}">
      <dgm:prSet/>
      <dgm:spPr/>
      <dgm:t>
        <a:bodyPr/>
        <a:lstStyle/>
        <a:p>
          <a:endParaRPr lang="fr-FR"/>
        </a:p>
      </dgm:t>
    </dgm:pt>
    <dgm:pt modelId="{219AEC7C-542F-4B8E-9A1E-8A3CFAAA2D6A}">
      <dgm:prSet phldrT="[Texte]"/>
      <dgm:spPr/>
      <dgm:t>
        <a:bodyPr/>
        <a:lstStyle/>
        <a:p>
          <a:r>
            <a:rPr lang="fr-FR" altLang="fr-FR" b="1" dirty="0" smtClean="0"/>
            <a:t>CT 4</a:t>
          </a:r>
        </a:p>
      </dgm:t>
    </dgm:pt>
    <dgm:pt modelId="{693EC480-2979-4EB9-AA8F-F30547B84346}" type="parTrans" cxnId="{F2C5A2FD-E5D9-4CA7-91E5-B3F196B4F954}">
      <dgm:prSet/>
      <dgm:spPr/>
      <dgm:t>
        <a:bodyPr/>
        <a:lstStyle/>
        <a:p>
          <a:endParaRPr lang="fr-FR"/>
        </a:p>
      </dgm:t>
    </dgm:pt>
    <dgm:pt modelId="{01486D15-8B71-4F1D-B85A-34A99839834B}" type="sibTrans" cxnId="{F2C5A2FD-E5D9-4CA7-91E5-B3F196B4F954}">
      <dgm:prSet/>
      <dgm:spPr/>
      <dgm:t>
        <a:bodyPr/>
        <a:lstStyle/>
        <a:p>
          <a:endParaRPr lang="fr-FR"/>
        </a:p>
      </dgm:t>
    </dgm:pt>
    <dgm:pt modelId="{55E7B377-8AFE-4D62-8643-E5C94ABF94C2}">
      <dgm:prSet phldrT="[Texte]"/>
      <dgm:spPr/>
      <dgm:t>
        <a:bodyPr/>
        <a:lstStyle/>
        <a:p>
          <a:r>
            <a:rPr lang="fr-FR" altLang="fr-FR" b="1" dirty="0" smtClean="0"/>
            <a:t>CT 14</a:t>
          </a:r>
        </a:p>
      </dgm:t>
    </dgm:pt>
    <dgm:pt modelId="{7966E5C7-46A1-456E-845C-9044E88D05F5}" type="parTrans" cxnId="{947212C6-3753-4FA8-A7EC-02AD07CB7AC2}">
      <dgm:prSet/>
      <dgm:spPr/>
      <dgm:t>
        <a:bodyPr/>
        <a:lstStyle/>
        <a:p>
          <a:endParaRPr lang="fr-FR"/>
        </a:p>
      </dgm:t>
    </dgm:pt>
    <dgm:pt modelId="{F1DBB7ED-ED7B-40C3-A3C3-955025897CEF}" type="sibTrans" cxnId="{947212C6-3753-4FA8-A7EC-02AD07CB7AC2}">
      <dgm:prSet/>
      <dgm:spPr/>
      <dgm:t>
        <a:bodyPr/>
        <a:lstStyle/>
        <a:p>
          <a:endParaRPr lang="fr-FR"/>
        </a:p>
      </dgm:t>
    </dgm:pt>
    <dgm:pt modelId="{E6220BCE-B587-4839-8867-CBF8CA7B561B}">
      <dgm:prSet phldrT="[Texte]"/>
      <dgm:spPr/>
      <dgm:t>
        <a:bodyPr/>
        <a:lstStyle/>
        <a:p>
          <a:r>
            <a:rPr lang="fr-FR" altLang="fr-FR" b="1" dirty="0" smtClean="0"/>
            <a:t>WSA</a:t>
          </a:r>
        </a:p>
      </dgm:t>
    </dgm:pt>
    <dgm:pt modelId="{45C625E8-C512-49A4-B6FD-896AA2F936D1}" type="parTrans" cxnId="{9F3FD378-D3B2-4620-9BC2-985943C53930}">
      <dgm:prSet/>
      <dgm:spPr/>
      <dgm:t>
        <a:bodyPr/>
        <a:lstStyle/>
        <a:p>
          <a:endParaRPr lang="fr-FR"/>
        </a:p>
      </dgm:t>
    </dgm:pt>
    <dgm:pt modelId="{39B3E196-DACA-445A-ACB0-D6C7FDF049EA}" type="sibTrans" cxnId="{9F3FD378-D3B2-4620-9BC2-985943C53930}">
      <dgm:prSet/>
      <dgm:spPr/>
      <dgm:t>
        <a:bodyPr/>
        <a:lstStyle/>
        <a:p>
          <a:endParaRPr lang="fr-FR"/>
        </a:p>
      </dgm:t>
    </dgm:pt>
    <dgm:pt modelId="{CE500FD4-9C4F-4358-80A6-29857E827F54}">
      <dgm:prSet phldrT="[Texte]"/>
      <dgm:spPr/>
      <dgm:t>
        <a:bodyPr/>
        <a:lstStyle/>
        <a:p>
          <a:r>
            <a:rPr lang="fr-FR" b="1" dirty="0" smtClean="0"/>
            <a:t>RUBBER</a:t>
          </a:r>
          <a:endParaRPr lang="fr-FR" b="1" dirty="0"/>
        </a:p>
      </dgm:t>
    </dgm:pt>
    <dgm:pt modelId="{D58A5F72-0A0F-41E3-BB31-3A1B0358D610}" type="parTrans" cxnId="{3D7398EB-08F0-40DC-9613-126B60E81012}">
      <dgm:prSet/>
      <dgm:spPr/>
      <dgm:t>
        <a:bodyPr/>
        <a:lstStyle/>
        <a:p>
          <a:endParaRPr lang="fr-FR"/>
        </a:p>
      </dgm:t>
    </dgm:pt>
    <dgm:pt modelId="{A3664B89-31A5-45BA-9F7C-28BF78AB6EE6}" type="sibTrans" cxnId="{3D7398EB-08F0-40DC-9613-126B60E81012}">
      <dgm:prSet/>
      <dgm:spPr/>
      <dgm:t>
        <a:bodyPr/>
        <a:lstStyle/>
        <a:p>
          <a:endParaRPr lang="fr-FR"/>
        </a:p>
      </dgm:t>
    </dgm:pt>
    <dgm:pt modelId="{7641C123-FD38-458E-80C3-52B5BF1EDD1E}">
      <dgm:prSet phldrT="[Texte]"/>
      <dgm:spPr/>
      <dgm:t>
        <a:bodyPr/>
        <a:lstStyle/>
        <a:p>
          <a:r>
            <a:rPr lang="fr-FR" b="1" dirty="0" smtClean="0"/>
            <a:t>SI 4</a:t>
          </a:r>
          <a:endParaRPr lang="fr-FR" b="1" dirty="0"/>
        </a:p>
      </dgm:t>
    </dgm:pt>
    <dgm:pt modelId="{89E79C56-3FAF-4666-8DFF-488848B79D25}" type="parTrans" cxnId="{88BB7B73-4A3E-4AE0-83F8-02605045FA3E}">
      <dgm:prSet/>
      <dgm:spPr/>
      <dgm:t>
        <a:bodyPr/>
        <a:lstStyle/>
        <a:p>
          <a:endParaRPr lang="fr-FR"/>
        </a:p>
      </dgm:t>
    </dgm:pt>
    <dgm:pt modelId="{6B93B76C-5AFD-48E9-ADA8-DEC518FD15C7}" type="sibTrans" cxnId="{88BB7B73-4A3E-4AE0-83F8-02605045FA3E}">
      <dgm:prSet/>
      <dgm:spPr/>
      <dgm:t>
        <a:bodyPr/>
        <a:lstStyle/>
        <a:p>
          <a:endParaRPr lang="fr-FR"/>
        </a:p>
      </dgm:t>
    </dgm:pt>
    <dgm:pt modelId="{0D99821D-C537-4A45-8070-BCAA98DECA40}">
      <dgm:prSet phldrT="[Texte]"/>
      <dgm:spPr/>
      <dgm:t>
        <a:bodyPr/>
        <a:lstStyle/>
        <a:p>
          <a:r>
            <a:rPr lang="fr-FR" b="1" dirty="0" smtClean="0"/>
            <a:t>SILICON</a:t>
          </a:r>
          <a:endParaRPr lang="fr-FR" b="1" dirty="0"/>
        </a:p>
      </dgm:t>
    </dgm:pt>
    <dgm:pt modelId="{D174526C-5DC2-4D9F-AFC7-C0EE987B05F9}" type="parTrans" cxnId="{D45D5B31-3FA4-4268-BC78-71C8F3D0AF35}">
      <dgm:prSet/>
      <dgm:spPr/>
      <dgm:t>
        <a:bodyPr/>
        <a:lstStyle/>
        <a:p>
          <a:endParaRPr lang="fr-FR"/>
        </a:p>
      </dgm:t>
    </dgm:pt>
    <dgm:pt modelId="{4D4F3000-D4DA-42EC-A1C0-CEDBE9F3D321}" type="sibTrans" cxnId="{D45D5B31-3FA4-4268-BC78-71C8F3D0AF35}">
      <dgm:prSet/>
      <dgm:spPr/>
      <dgm:t>
        <a:bodyPr/>
        <a:lstStyle/>
        <a:p>
          <a:endParaRPr lang="fr-FR"/>
        </a:p>
      </dgm:t>
    </dgm:pt>
    <dgm:pt modelId="{0F118F45-6521-4F05-AD65-6C4A707CAE82}" type="pres">
      <dgm:prSet presAssocID="{4B13A0A5-BBFB-429D-9BA9-A4EC464FADB3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BAF5ABFB-00E0-4F63-83DB-B8090569D55E}" type="pres">
      <dgm:prSet presAssocID="{32F50917-3029-455C-970A-14DAE8240A6D}" presName="root1" presStyleCnt="0"/>
      <dgm:spPr/>
      <dgm:t>
        <a:bodyPr/>
        <a:lstStyle/>
        <a:p>
          <a:endParaRPr lang="fr-FR"/>
        </a:p>
      </dgm:t>
    </dgm:pt>
    <dgm:pt modelId="{C1614ECB-E3B2-4AF4-A1CA-D513D8681D84}" type="pres">
      <dgm:prSet presAssocID="{32F50917-3029-455C-970A-14DAE8240A6D}" presName="LevelOneTextNode" presStyleLbl="node0" presStyleIdx="0" presStyleCnt="4" custScaleY="83888" custLinFactNeighborY="32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9B7B6512-CB25-417A-BA3E-D2D59AC8CC9F}" type="pres">
      <dgm:prSet presAssocID="{32F50917-3029-455C-970A-14DAE8240A6D}" presName="level2hierChild" presStyleCnt="0"/>
      <dgm:spPr/>
      <dgm:t>
        <a:bodyPr/>
        <a:lstStyle/>
        <a:p>
          <a:endParaRPr lang="fr-FR"/>
        </a:p>
      </dgm:t>
    </dgm:pt>
    <dgm:pt modelId="{578806CE-2DC8-4308-BA5B-E46575C195A8}" type="pres">
      <dgm:prSet presAssocID="{1055B215-A91C-4E0E-A2ED-B95DAFBADCAA}" presName="conn2-1" presStyleLbl="parChTrans1D2" presStyleIdx="0" presStyleCnt="5"/>
      <dgm:spPr/>
      <dgm:t>
        <a:bodyPr/>
        <a:lstStyle/>
        <a:p>
          <a:endParaRPr lang="fr-FR"/>
        </a:p>
      </dgm:t>
    </dgm:pt>
    <dgm:pt modelId="{F140FE2E-462A-492D-8AC4-9F433725FE42}" type="pres">
      <dgm:prSet presAssocID="{1055B215-A91C-4E0E-A2ED-B95DAFBADCAA}" presName="connTx" presStyleLbl="parChTrans1D2" presStyleIdx="0" presStyleCnt="5"/>
      <dgm:spPr/>
      <dgm:t>
        <a:bodyPr/>
        <a:lstStyle/>
        <a:p>
          <a:endParaRPr lang="fr-FR"/>
        </a:p>
      </dgm:t>
    </dgm:pt>
    <dgm:pt modelId="{90263698-F8F0-472D-8121-7D1F3E9119E0}" type="pres">
      <dgm:prSet presAssocID="{02B606AA-1A19-4180-B8B1-E65C0D9DF69F}" presName="root2" presStyleCnt="0"/>
      <dgm:spPr/>
      <dgm:t>
        <a:bodyPr/>
        <a:lstStyle/>
        <a:p>
          <a:endParaRPr lang="fr-FR"/>
        </a:p>
      </dgm:t>
    </dgm:pt>
    <dgm:pt modelId="{8329A915-25CA-4616-97F8-3FF368CB457C}" type="pres">
      <dgm:prSet presAssocID="{02B606AA-1A19-4180-B8B1-E65C0D9DF69F}" presName="LevelTwoTextNode" presStyleLbl="node2" presStyleIdx="0" presStyleCnt="5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8FC9B7DF-BFFB-4907-991D-2E17B2428AE7}" type="pres">
      <dgm:prSet presAssocID="{02B606AA-1A19-4180-B8B1-E65C0D9DF69F}" presName="level3hierChild" presStyleCnt="0"/>
      <dgm:spPr/>
      <dgm:t>
        <a:bodyPr/>
        <a:lstStyle/>
        <a:p>
          <a:endParaRPr lang="fr-FR"/>
        </a:p>
      </dgm:t>
    </dgm:pt>
    <dgm:pt modelId="{E31D71DC-A722-45CB-BFA9-7D7C4A592967}" type="pres">
      <dgm:prSet presAssocID="{7966E5C7-46A1-456E-845C-9044E88D05F5}" presName="conn2-1" presStyleLbl="parChTrans1D3" presStyleIdx="0" presStyleCnt="5"/>
      <dgm:spPr/>
      <dgm:t>
        <a:bodyPr/>
        <a:lstStyle/>
        <a:p>
          <a:endParaRPr lang="fr-FR"/>
        </a:p>
      </dgm:t>
    </dgm:pt>
    <dgm:pt modelId="{ECA0C740-7F71-4664-A210-1D129C15EAFB}" type="pres">
      <dgm:prSet presAssocID="{7966E5C7-46A1-456E-845C-9044E88D05F5}" presName="connTx" presStyleLbl="parChTrans1D3" presStyleIdx="0" presStyleCnt="5"/>
      <dgm:spPr/>
      <dgm:t>
        <a:bodyPr/>
        <a:lstStyle/>
        <a:p>
          <a:endParaRPr lang="fr-FR"/>
        </a:p>
      </dgm:t>
    </dgm:pt>
    <dgm:pt modelId="{8BEC953E-CADE-45DA-A52F-80D271E3F453}" type="pres">
      <dgm:prSet presAssocID="{55E7B377-8AFE-4D62-8643-E5C94ABF94C2}" presName="root2" presStyleCnt="0"/>
      <dgm:spPr/>
      <dgm:t>
        <a:bodyPr/>
        <a:lstStyle/>
        <a:p>
          <a:endParaRPr lang="fr-FR"/>
        </a:p>
      </dgm:t>
    </dgm:pt>
    <dgm:pt modelId="{ED051286-BF9C-4619-9A5A-6A5D9CDABBD4}" type="pres">
      <dgm:prSet presAssocID="{55E7B377-8AFE-4D62-8643-E5C94ABF94C2}" presName="LevelTwoTextNode" presStyleLbl="node3" presStyleIdx="0" presStyleCnt="5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52447390-8911-44ED-BCDE-67672B087C2B}" type="pres">
      <dgm:prSet presAssocID="{55E7B377-8AFE-4D62-8643-E5C94ABF94C2}" presName="level3hierChild" presStyleCnt="0"/>
      <dgm:spPr/>
      <dgm:t>
        <a:bodyPr/>
        <a:lstStyle/>
        <a:p>
          <a:endParaRPr lang="fr-FR"/>
        </a:p>
      </dgm:t>
    </dgm:pt>
    <dgm:pt modelId="{10E2B70A-0CBB-4822-A9FD-8C2A90FF9DAD}" type="pres">
      <dgm:prSet presAssocID="{CF0DAF30-F03C-43A8-97AD-E3B71514C213}" presName="conn2-1" presStyleLbl="parChTrans1D2" presStyleIdx="1" presStyleCnt="5"/>
      <dgm:spPr/>
      <dgm:t>
        <a:bodyPr/>
        <a:lstStyle/>
        <a:p>
          <a:endParaRPr lang="fr-FR"/>
        </a:p>
      </dgm:t>
    </dgm:pt>
    <dgm:pt modelId="{2D0E473A-0016-45B2-A291-72E1B201CBA9}" type="pres">
      <dgm:prSet presAssocID="{CF0DAF30-F03C-43A8-97AD-E3B71514C213}" presName="connTx" presStyleLbl="parChTrans1D2" presStyleIdx="1" presStyleCnt="5"/>
      <dgm:spPr/>
      <dgm:t>
        <a:bodyPr/>
        <a:lstStyle/>
        <a:p>
          <a:endParaRPr lang="fr-FR"/>
        </a:p>
      </dgm:t>
    </dgm:pt>
    <dgm:pt modelId="{0B2AF060-3CDF-4BE2-A378-C1F8AC90F451}" type="pres">
      <dgm:prSet presAssocID="{BCA6680D-84EE-4F31-82B2-7AA27DCF21AE}" presName="root2" presStyleCnt="0"/>
      <dgm:spPr/>
      <dgm:t>
        <a:bodyPr/>
        <a:lstStyle/>
        <a:p>
          <a:endParaRPr lang="fr-FR"/>
        </a:p>
      </dgm:t>
    </dgm:pt>
    <dgm:pt modelId="{40EC06CB-0580-4389-A6A8-792A5C187D2D}" type="pres">
      <dgm:prSet presAssocID="{BCA6680D-84EE-4F31-82B2-7AA27DCF21AE}" presName="LevelTwoTextNode" presStyleLbl="node2" presStyleIdx="1" presStyleCnt="5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2D6E0B09-598F-4AC5-A2F2-DD35C009A7E2}" type="pres">
      <dgm:prSet presAssocID="{BCA6680D-84EE-4F31-82B2-7AA27DCF21AE}" presName="level3hierChild" presStyleCnt="0"/>
      <dgm:spPr/>
      <dgm:t>
        <a:bodyPr/>
        <a:lstStyle/>
        <a:p>
          <a:endParaRPr lang="fr-FR"/>
        </a:p>
      </dgm:t>
    </dgm:pt>
    <dgm:pt modelId="{A96FF6A0-7D03-408D-A5C0-5AFF73C39A76}" type="pres">
      <dgm:prSet presAssocID="{693EC480-2979-4EB9-AA8F-F30547B84346}" presName="conn2-1" presStyleLbl="parChTrans1D3" presStyleIdx="1" presStyleCnt="5"/>
      <dgm:spPr/>
      <dgm:t>
        <a:bodyPr/>
        <a:lstStyle/>
        <a:p>
          <a:endParaRPr lang="fr-FR"/>
        </a:p>
      </dgm:t>
    </dgm:pt>
    <dgm:pt modelId="{614A598C-F510-4B88-88F1-B44BE3EA884F}" type="pres">
      <dgm:prSet presAssocID="{693EC480-2979-4EB9-AA8F-F30547B84346}" presName="connTx" presStyleLbl="parChTrans1D3" presStyleIdx="1" presStyleCnt="5"/>
      <dgm:spPr/>
      <dgm:t>
        <a:bodyPr/>
        <a:lstStyle/>
        <a:p>
          <a:endParaRPr lang="fr-FR"/>
        </a:p>
      </dgm:t>
    </dgm:pt>
    <dgm:pt modelId="{684349EC-6D00-4EF0-82A0-7C2A9845F8CB}" type="pres">
      <dgm:prSet presAssocID="{219AEC7C-542F-4B8E-9A1E-8A3CFAAA2D6A}" presName="root2" presStyleCnt="0"/>
      <dgm:spPr/>
      <dgm:t>
        <a:bodyPr/>
        <a:lstStyle/>
        <a:p>
          <a:endParaRPr lang="fr-FR"/>
        </a:p>
      </dgm:t>
    </dgm:pt>
    <dgm:pt modelId="{0BF510DE-50E8-4B62-BB3F-F71BBD005F58}" type="pres">
      <dgm:prSet presAssocID="{219AEC7C-542F-4B8E-9A1E-8A3CFAAA2D6A}" presName="LevelTwoTextNode" presStyleLbl="node3" presStyleIdx="1" presStyleCnt="5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B4BEAE0C-ABF4-4454-9CCB-A0EAEF7A7405}" type="pres">
      <dgm:prSet presAssocID="{219AEC7C-542F-4B8E-9A1E-8A3CFAAA2D6A}" presName="level3hierChild" presStyleCnt="0"/>
      <dgm:spPr/>
      <dgm:t>
        <a:bodyPr/>
        <a:lstStyle/>
        <a:p>
          <a:endParaRPr lang="fr-FR"/>
        </a:p>
      </dgm:t>
    </dgm:pt>
    <dgm:pt modelId="{D317874B-7DF0-4597-8CDA-7AC3285D7B2F}" type="pres">
      <dgm:prSet presAssocID="{F8B762FC-0264-4822-A0AD-C5E1F615B3BB}" presName="root1" presStyleCnt="0"/>
      <dgm:spPr/>
      <dgm:t>
        <a:bodyPr/>
        <a:lstStyle/>
        <a:p>
          <a:endParaRPr lang="fr-FR"/>
        </a:p>
      </dgm:t>
    </dgm:pt>
    <dgm:pt modelId="{9AB4674C-737C-4B1B-95CA-12B86C2ADB0E}" type="pres">
      <dgm:prSet presAssocID="{F8B762FC-0264-4822-A0AD-C5E1F615B3BB}" presName="LevelOneTextNode" presStyleLbl="node0" presStyleIdx="1" presStyleCnt="4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066ECEDA-15E9-4DD4-AA2B-3FD177AA37FC}" type="pres">
      <dgm:prSet presAssocID="{F8B762FC-0264-4822-A0AD-C5E1F615B3BB}" presName="level2hierChild" presStyleCnt="0"/>
      <dgm:spPr/>
      <dgm:t>
        <a:bodyPr/>
        <a:lstStyle/>
        <a:p>
          <a:endParaRPr lang="fr-FR"/>
        </a:p>
      </dgm:t>
    </dgm:pt>
    <dgm:pt modelId="{FE6DDDD3-96BA-4D1A-B6F5-40E22CEBAFAE}" type="pres">
      <dgm:prSet presAssocID="{8D2027A2-105E-409D-BBB0-86DBAE70BC7E}" presName="conn2-1" presStyleLbl="parChTrans1D2" presStyleIdx="2" presStyleCnt="5"/>
      <dgm:spPr/>
      <dgm:t>
        <a:bodyPr/>
        <a:lstStyle/>
        <a:p>
          <a:endParaRPr lang="fr-FR"/>
        </a:p>
      </dgm:t>
    </dgm:pt>
    <dgm:pt modelId="{820C1C66-D700-4E52-9AEB-6C3D80CC2DC4}" type="pres">
      <dgm:prSet presAssocID="{8D2027A2-105E-409D-BBB0-86DBAE70BC7E}" presName="connTx" presStyleLbl="parChTrans1D2" presStyleIdx="2" presStyleCnt="5"/>
      <dgm:spPr/>
      <dgm:t>
        <a:bodyPr/>
        <a:lstStyle/>
        <a:p>
          <a:endParaRPr lang="fr-FR"/>
        </a:p>
      </dgm:t>
    </dgm:pt>
    <dgm:pt modelId="{F0C55B73-70B1-45FB-A6C0-69E2B31C3E94}" type="pres">
      <dgm:prSet presAssocID="{D1A90D29-9962-40B4-A8D2-2F220A1BF3CE}" presName="root2" presStyleCnt="0"/>
      <dgm:spPr/>
      <dgm:t>
        <a:bodyPr/>
        <a:lstStyle/>
        <a:p>
          <a:endParaRPr lang="fr-FR"/>
        </a:p>
      </dgm:t>
    </dgm:pt>
    <dgm:pt modelId="{FF53BFA0-0011-48EA-8B4F-FE747A3CEACA}" type="pres">
      <dgm:prSet presAssocID="{D1A90D29-9962-40B4-A8D2-2F220A1BF3CE}" presName="LevelTwoTextNode" presStyleLbl="node2" presStyleIdx="2" presStyleCnt="5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B4DC82A9-D39F-45A6-969F-A977F1099F4D}" type="pres">
      <dgm:prSet presAssocID="{D1A90D29-9962-40B4-A8D2-2F220A1BF3CE}" presName="level3hierChild" presStyleCnt="0"/>
      <dgm:spPr/>
      <dgm:t>
        <a:bodyPr/>
        <a:lstStyle/>
        <a:p>
          <a:endParaRPr lang="fr-FR"/>
        </a:p>
      </dgm:t>
    </dgm:pt>
    <dgm:pt modelId="{2FDFDCF8-AD3B-4125-899F-4B9673310D47}" type="pres">
      <dgm:prSet presAssocID="{45C625E8-C512-49A4-B6FD-896AA2F936D1}" presName="conn2-1" presStyleLbl="parChTrans1D3" presStyleIdx="2" presStyleCnt="5"/>
      <dgm:spPr/>
      <dgm:t>
        <a:bodyPr/>
        <a:lstStyle/>
        <a:p>
          <a:endParaRPr lang="fr-FR"/>
        </a:p>
      </dgm:t>
    </dgm:pt>
    <dgm:pt modelId="{B736A18B-5140-4972-AB9B-03ED337283EC}" type="pres">
      <dgm:prSet presAssocID="{45C625E8-C512-49A4-B6FD-896AA2F936D1}" presName="connTx" presStyleLbl="parChTrans1D3" presStyleIdx="2" presStyleCnt="5"/>
      <dgm:spPr/>
      <dgm:t>
        <a:bodyPr/>
        <a:lstStyle/>
        <a:p>
          <a:endParaRPr lang="fr-FR"/>
        </a:p>
      </dgm:t>
    </dgm:pt>
    <dgm:pt modelId="{D90331DC-FA4D-4A4E-A23D-95F07F600888}" type="pres">
      <dgm:prSet presAssocID="{E6220BCE-B587-4839-8867-CBF8CA7B561B}" presName="root2" presStyleCnt="0"/>
      <dgm:spPr/>
      <dgm:t>
        <a:bodyPr/>
        <a:lstStyle/>
        <a:p>
          <a:endParaRPr lang="fr-FR"/>
        </a:p>
      </dgm:t>
    </dgm:pt>
    <dgm:pt modelId="{8CFF5849-2C18-497A-BC05-1B58D1A8FA47}" type="pres">
      <dgm:prSet presAssocID="{E6220BCE-B587-4839-8867-CBF8CA7B561B}" presName="LevelTwoTextNode" presStyleLbl="node3" presStyleIdx="2" presStyleCnt="5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D2440B8A-EF4F-4221-BC24-6E65DF7E93C8}" type="pres">
      <dgm:prSet presAssocID="{E6220BCE-B587-4839-8867-CBF8CA7B561B}" presName="level3hierChild" presStyleCnt="0"/>
      <dgm:spPr/>
      <dgm:t>
        <a:bodyPr/>
        <a:lstStyle/>
        <a:p>
          <a:endParaRPr lang="fr-FR"/>
        </a:p>
      </dgm:t>
    </dgm:pt>
    <dgm:pt modelId="{88AC9729-5D17-45C4-8E4F-F8DB53A8B4DB}" type="pres">
      <dgm:prSet presAssocID="{2ECDE4C4-A674-4AC9-81BC-C23D19932297}" presName="root1" presStyleCnt="0"/>
      <dgm:spPr/>
      <dgm:t>
        <a:bodyPr/>
        <a:lstStyle/>
        <a:p>
          <a:endParaRPr lang="fr-FR"/>
        </a:p>
      </dgm:t>
    </dgm:pt>
    <dgm:pt modelId="{E3C28BAE-C72A-47E6-BD68-102D086F619B}" type="pres">
      <dgm:prSet presAssocID="{2ECDE4C4-A674-4AC9-81BC-C23D19932297}" presName="LevelOneTextNode" presStyleLbl="node0" presStyleIdx="2" presStyleCnt="4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3E0CDC40-A3FE-46CE-932E-E07DFB39D2B8}" type="pres">
      <dgm:prSet presAssocID="{2ECDE4C4-A674-4AC9-81BC-C23D19932297}" presName="level2hierChild" presStyleCnt="0"/>
      <dgm:spPr/>
      <dgm:t>
        <a:bodyPr/>
        <a:lstStyle/>
        <a:p>
          <a:endParaRPr lang="fr-FR"/>
        </a:p>
      </dgm:t>
    </dgm:pt>
    <dgm:pt modelId="{229BA6F2-71D4-47C7-9BB4-74014C59846E}" type="pres">
      <dgm:prSet presAssocID="{93F5E86D-1BB6-4BFF-BA53-D5DC019CCD91}" presName="conn2-1" presStyleLbl="parChTrans1D2" presStyleIdx="3" presStyleCnt="5"/>
      <dgm:spPr/>
      <dgm:t>
        <a:bodyPr/>
        <a:lstStyle/>
        <a:p>
          <a:endParaRPr lang="fr-FR"/>
        </a:p>
      </dgm:t>
    </dgm:pt>
    <dgm:pt modelId="{25CEF2ED-42D2-4CA0-9622-6D63FE5E102C}" type="pres">
      <dgm:prSet presAssocID="{93F5E86D-1BB6-4BFF-BA53-D5DC019CCD91}" presName="connTx" presStyleLbl="parChTrans1D2" presStyleIdx="3" presStyleCnt="5"/>
      <dgm:spPr/>
      <dgm:t>
        <a:bodyPr/>
        <a:lstStyle/>
        <a:p>
          <a:endParaRPr lang="fr-FR"/>
        </a:p>
      </dgm:t>
    </dgm:pt>
    <dgm:pt modelId="{BDC6E7CE-6416-415E-8EB3-E006629F3E5F}" type="pres">
      <dgm:prSet presAssocID="{5C8A8522-5F69-48E8-984A-E5CA6F0F9AE7}" presName="root2" presStyleCnt="0"/>
      <dgm:spPr/>
      <dgm:t>
        <a:bodyPr/>
        <a:lstStyle/>
        <a:p>
          <a:endParaRPr lang="fr-FR"/>
        </a:p>
      </dgm:t>
    </dgm:pt>
    <dgm:pt modelId="{C073FFD5-1061-492C-81E8-D81FF3F7B110}" type="pres">
      <dgm:prSet presAssocID="{5C8A8522-5F69-48E8-984A-E5CA6F0F9AE7}" presName="LevelTwoTextNode" presStyleLbl="node2" presStyleIdx="3" presStyleCnt="5" custLinFactNeighborX="2623" custLinFactNeighborY="596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F5763E67-F057-4C98-AC8D-3EC5053BFCCC}" type="pres">
      <dgm:prSet presAssocID="{5C8A8522-5F69-48E8-984A-E5CA6F0F9AE7}" presName="level3hierChild" presStyleCnt="0"/>
      <dgm:spPr/>
      <dgm:t>
        <a:bodyPr/>
        <a:lstStyle/>
        <a:p>
          <a:endParaRPr lang="fr-FR"/>
        </a:p>
      </dgm:t>
    </dgm:pt>
    <dgm:pt modelId="{5ADD2181-165C-4B29-86B5-E362D6AC0B61}" type="pres">
      <dgm:prSet presAssocID="{1CFD50B8-E4C4-4981-A075-7BB44BAB2CE2}" presName="conn2-1" presStyleLbl="parChTrans1D3" presStyleIdx="3" presStyleCnt="5"/>
      <dgm:spPr/>
      <dgm:t>
        <a:bodyPr/>
        <a:lstStyle/>
        <a:p>
          <a:endParaRPr lang="fr-FR"/>
        </a:p>
      </dgm:t>
    </dgm:pt>
    <dgm:pt modelId="{BC249218-74B2-470F-8489-713F64986FD8}" type="pres">
      <dgm:prSet presAssocID="{1CFD50B8-E4C4-4981-A075-7BB44BAB2CE2}" presName="connTx" presStyleLbl="parChTrans1D3" presStyleIdx="3" presStyleCnt="5"/>
      <dgm:spPr/>
      <dgm:t>
        <a:bodyPr/>
        <a:lstStyle/>
        <a:p>
          <a:endParaRPr lang="fr-FR"/>
        </a:p>
      </dgm:t>
    </dgm:pt>
    <dgm:pt modelId="{A713B3F7-E577-4BA9-96CC-714C442445F5}" type="pres">
      <dgm:prSet presAssocID="{626DF163-1CED-4C7E-8C5B-947C7822C0CF}" presName="root2" presStyleCnt="0"/>
      <dgm:spPr/>
      <dgm:t>
        <a:bodyPr/>
        <a:lstStyle/>
        <a:p>
          <a:endParaRPr lang="fr-FR"/>
        </a:p>
      </dgm:t>
    </dgm:pt>
    <dgm:pt modelId="{BA9F03D9-72D8-427F-8ABD-3678DD7E4F9E}" type="pres">
      <dgm:prSet presAssocID="{626DF163-1CED-4C7E-8C5B-947C7822C0CF}" presName="LevelTwoTextNode" presStyleLbl="node3" presStyleIdx="3" presStyleCnt="5" custScaleX="97997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0A71BBDB-F347-4404-9554-1B90637F9047}" type="pres">
      <dgm:prSet presAssocID="{626DF163-1CED-4C7E-8C5B-947C7822C0CF}" presName="level3hierChild" presStyleCnt="0"/>
      <dgm:spPr/>
      <dgm:t>
        <a:bodyPr/>
        <a:lstStyle/>
        <a:p>
          <a:endParaRPr lang="fr-FR"/>
        </a:p>
      </dgm:t>
    </dgm:pt>
    <dgm:pt modelId="{F00A2BA2-3F83-40A2-8D05-CE1B48A24AE4}" type="pres">
      <dgm:prSet presAssocID="{CE500FD4-9C4F-4358-80A6-29857E827F54}" presName="root1" presStyleCnt="0"/>
      <dgm:spPr/>
      <dgm:t>
        <a:bodyPr/>
        <a:lstStyle/>
        <a:p>
          <a:endParaRPr lang="fr-FR"/>
        </a:p>
      </dgm:t>
    </dgm:pt>
    <dgm:pt modelId="{F1BDBD2E-6C23-4D1D-8BF0-239D773BE0D5}" type="pres">
      <dgm:prSet presAssocID="{CE500FD4-9C4F-4358-80A6-29857E827F54}" presName="LevelOneTextNode" presStyleLbl="node0" presStyleIdx="3" presStyleCnt="4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582249D3-360E-4F7E-BBBA-89F8FD6B053E}" type="pres">
      <dgm:prSet presAssocID="{CE500FD4-9C4F-4358-80A6-29857E827F54}" presName="level2hierChild" presStyleCnt="0"/>
      <dgm:spPr/>
      <dgm:t>
        <a:bodyPr/>
        <a:lstStyle/>
        <a:p>
          <a:endParaRPr lang="fr-FR"/>
        </a:p>
      </dgm:t>
    </dgm:pt>
    <dgm:pt modelId="{FA3BD606-6A1C-45E3-8B20-5D28798B572E}" type="pres">
      <dgm:prSet presAssocID="{D174526C-5DC2-4D9F-AFC7-C0EE987B05F9}" presName="conn2-1" presStyleLbl="parChTrans1D2" presStyleIdx="4" presStyleCnt="5"/>
      <dgm:spPr/>
      <dgm:t>
        <a:bodyPr/>
        <a:lstStyle/>
        <a:p>
          <a:endParaRPr lang="fr-FR"/>
        </a:p>
      </dgm:t>
    </dgm:pt>
    <dgm:pt modelId="{3D618506-167B-4FB3-B8A4-9997740CC275}" type="pres">
      <dgm:prSet presAssocID="{D174526C-5DC2-4D9F-AFC7-C0EE987B05F9}" presName="connTx" presStyleLbl="parChTrans1D2" presStyleIdx="4" presStyleCnt="5"/>
      <dgm:spPr/>
      <dgm:t>
        <a:bodyPr/>
        <a:lstStyle/>
        <a:p>
          <a:endParaRPr lang="fr-FR"/>
        </a:p>
      </dgm:t>
    </dgm:pt>
    <dgm:pt modelId="{0C4B710C-2A1D-4C47-9056-AFF009947458}" type="pres">
      <dgm:prSet presAssocID="{0D99821D-C537-4A45-8070-BCAA98DECA40}" presName="root2" presStyleCnt="0"/>
      <dgm:spPr/>
      <dgm:t>
        <a:bodyPr/>
        <a:lstStyle/>
        <a:p>
          <a:endParaRPr lang="fr-FR"/>
        </a:p>
      </dgm:t>
    </dgm:pt>
    <dgm:pt modelId="{6D25E020-F474-4E87-82B6-E2749D3F87EA}" type="pres">
      <dgm:prSet presAssocID="{0D99821D-C537-4A45-8070-BCAA98DECA40}" presName="LevelTwoTextNode" presStyleLbl="node2" presStyleIdx="4" presStyleCnt="5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FF260527-DBC0-49EE-BFB2-F81367E9A701}" type="pres">
      <dgm:prSet presAssocID="{0D99821D-C537-4A45-8070-BCAA98DECA40}" presName="level3hierChild" presStyleCnt="0"/>
      <dgm:spPr/>
      <dgm:t>
        <a:bodyPr/>
        <a:lstStyle/>
        <a:p>
          <a:endParaRPr lang="fr-FR"/>
        </a:p>
      </dgm:t>
    </dgm:pt>
    <dgm:pt modelId="{9B0D2347-F079-44B2-B3CB-9E9EF6892228}" type="pres">
      <dgm:prSet presAssocID="{89E79C56-3FAF-4666-8DFF-488848B79D25}" presName="conn2-1" presStyleLbl="parChTrans1D3" presStyleIdx="4" presStyleCnt="5"/>
      <dgm:spPr/>
      <dgm:t>
        <a:bodyPr/>
        <a:lstStyle/>
        <a:p>
          <a:endParaRPr lang="fr-FR"/>
        </a:p>
      </dgm:t>
    </dgm:pt>
    <dgm:pt modelId="{C3AD46AF-EFF2-4FDB-A4BA-D1103BB47802}" type="pres">
      <dgm:prSet presAssocID="{89E79C56-3FAF-4666-8DFF-488848B79D25}" presName="connTx" presStyleLbl="parChTrans1D3" presStyleIdx="4" presStyleCnt="5"/>
      <dgm:spPr/>
      <dgm:t>
        <a:bodyPr/>
        <a:lstStyle/>
        <a:p>
          <a:endParaRPr lang="fr-FR"/>
        </a:p>
      </dgm:t>
    </dgm:pt>
    <dgm:pt modelId="{4EF66088-FCE8-4405-994C-AE95BAE07326}" type="pres">
      <dgm:prSet presAssocID="{7641C123-FD38-458E-80C3-52B5BF1EDD1E}" presName="root2" presStyleCnt="0"/>
      <dgm:spPr/>
      <dgm:t>
        <a:bodyPr/>
        <a:lstStyle/>
        <a:p>
          <a:endParaRPr lang="fr-FR"/>
        </a:p>
      </dgm:t>
    </dgm:pt>
    <dgm:pt modelId="{464404D4-0E88-4473-ABC8-8BBE6BC8AAA9}" type="pres">
      <dgm:prSet presAssocID="{7641C123-FD38-458E-80C3-52B5BF1EDD1E}" presName="LevelTwoTextNode" presStyleLbl="node3" presStyleIdx="4" presStyleCnt="5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39581FF4-7EF1-4C03-86CD-476AFCD10FCE}" type="pres">
      <dgm:prSet presAssocID="{7641C123-FD38-458E-80C3-52B5BF1EDD1E}" presName="level3hierChild" presStyleCnt="0"/>
      <dgm:spPr/>
      <dgm:t>
        <a:bodyPr/>
        <a:lstStyle/>
        <a:p>
          <a:endParaRPr lang="fr-FR"/>
        </a:p>
      </dgm:t>
    </dgm:pt>
  </dgm:ptLst>
  <dgm:cxnLst>
    <dgm:cxn modelId="{65776444-110B-46C6-A4A1-BDBF7D3729E7}" srcId="{32F50917-3029-455C-970A-14DAE8240A6D}" destId="{BCA6680D-84EE-4F31-82B2-7AA27DCF21AE}" srcOrd="1" destOrd="0" parTransId="{CF0DAF30-F03C-43A8-97AD-E3B71514C213}" sibTransId="{211FC276-9897-419E-827F-9282C974A23E}"/>
    <dgm:cxn modelId="{FE63745D-C6A9-4178-95D0-B3D161739AA7}" type="presOf" srcId="{02B606AA-1A19-4180-B8B1-E65C0D9DF69F}" destId="{8329A915-25CA-4616-97F8-3FF368CB457C}" srcOrd="0" destOrd="0" presId="urn:microsoft.com/office/officeart/2005/8/layout/hierarchy2"/>
    <dgm:cxn modelId="{592F8F80-E57D-4698-B2EE-0CF0EBB03739}" type="presOf" srcId="{4B13A0A5-BBFB-429D-9BA9-A4EC464FADB3}" destId="{0F118F45-6521-4F05-AD65-6C4A707CAE82}" srcOrd="0" destOrd="0" presId="urn:microsoft.com/office/officeart/2005/8/layout/hierarchy2"/>
    <dgm:cxn modelId="{2292099F-C167-49D7-9EB6-81D8DFFF7710}" type="presOf" srcId="{89E79C56-3FAF-4666-8DFF-488848B79D25}" destId="{C3AD46AF-EFF2-4FDB-A4BA-D1103BB47802}" srcOrd="1" destOrd="0" presId="urn:microsoft.com/office/officeart/2005/8/layout/hierarchy2"/>
    <dgm:cxn modelId="{740C1E3B-F6BC-4D86-88DE-60C41EFD696A}" type="presOf" srcId="{E6220BCE-B587-4839-8867-CBF8CA7B561B}" destId="{8CFF5849-2C18-497A-BC05-1B58D1A8FA47}" srcOrd="0" destOrd="0" presId="urn:microsoft.com/office/officeart/2005/8/layout/hierarchy2"/>
    <dgm:cxn modelId="{040BE8C8-FB10-4D69-B2A6-F7CD8AB03A39}" srcId="{32F50917-3029-455C-970A-14DAE8240A6D}" destId="{02B606AA-1A19-4180-B8B1-E65C0D9DF69F}" srcOrd="0" destOrd="0" parTransId="{1055B215-A91C-4E0E-A2ED-B95DAFBADCAA}" sibTransId="{D54DF0B3-94B4-4E80-B863-46ED08FF70A5}"/>
    <dgm:cxn modelId="{C76ABD3F-E1C4-4A69-B733-331E7A6D0D5E}" type="presOf" srcId="{7641C123-FD38-458E-80C3-52B5BF1EDD1E}" destId="{464404D4-0E88-4473-ABC8-8BBE6BC8AAA9}" srcOrd="0" destOrd="0" presId="urn:microsoft.com/office/officeart/2005/8/layout/hierarchy2"/>
    <dgm:cxn modelId="{79C740A8-18F9-41E7-8A1B-627810FF79C6}" type="presOf" srcId="{45C625E8-C512-49A4-B6FD-896AA2F936D1}" destId="{2FDFDCF8-AD3B-4125-899F-4B9673310D47}" srcOrd="0" destOrd="0" presId="urn:microsoft.com/office/officeart/2005/8/layout/hierarchy2"/>
    <dgm:cxn modelId="{F9DBB24A-B327-4011-818E-C51741F77CCE}" type="presOf" srcId="{1055B215-A91C-4E0E-A2ED-B95DAFBADCAA}" destId="{578806CE-2DC8-4308-BA5B-E46575C195A8}" srcOrd="0" destOrd="0" presId="urn:microsoft.com/office/officeart/2005/8/layout/hierarchy2"/>
    <dgm:cxn modelId="{80E72373-2D28-4730-B01D-EE136548AF94}" type="presOf" srcId="{45C625E8-C512-49A4-B6FD-896AA2F936D1}" destId="{B736A18B-5140-4972-AB9B-03ED337283EC}" srcOrd="1" destOrd="0" presId="urn:microsoft.com/office/officeart/2005/8/layout/hierarchy2"/>
    <dgm:cxn modelId="{3F04DA0D-74D5-4D8E-BA64-1A46CE8F65FD}" type="presOf" srcId="{BCA6680D-84EE-4F31-82B2-7AA27DCF21AE}" destId="{40EC06CB-0580-4389-A6A8-792A5C187D2D}" srcOrd="0" destOrd="0" presId="urn:microsoft.com/office/officeart/2005/8/layout/hierarchy2"/>
    <dgm:cxn modelId="{9F3FD378-D3B2-4620-9BC2-985943C53930}" srcId="{D1A90D29-9962-40B4-A8D2-2F220A1BF3CE}" destId="{E6220BCE-B587-4839-8867-CBF8CA7B561B}" srcOrd="0" destOrd="0" parTransId="{45C625E8-C512-49A4-B6FD-896AA2F936D1}" sibTransId="{39B3E196-DACA-445A-ACB0-D6C7FDF049EA}"/>
    <dgm:cxn modelId="{EA2F8492-C233-4368-8F89-109D8AF8E584}" type="presOf" srcId="{5C8A8522-5F69-48E8-984A-E5CA6F0F9AE7}" destId="{C073FFD5-1061-492C-81E8-D81FF3F7B110}" srcOrd="0" destOrd="0" presId="urn:microsoft.com/office/officeart/2005/8/layout/hierarchy2"/>
    <dgm:cxn modelId="{8F180BFE-5662-4CEF-A547-32E5BF05FAC8}" type="presOf" srcId="{1CFD50B8-E4C4-4981-A075-7BB44BAB2CE2}" destId="{5ADD2181-165C-4B29-86B5-E362D6AC0B61}" srcOrd="0" destOrd="0" presId="urn:microsoft.com/office/officeart/2005/8/layout/hierarchy2"/>
    <dgm:cxn modelId="{3D7398EB-08F0-40DC-9613-126B60E81012}" srcId="{4B13A0A5-BBFB-429D-9BA9-A4EC464FADB3}" destId="{CE500FD4-9C4F-4358-80A6-29857E827F54}" srcOrd="3" destOrd="0" parTransId="{D58A5F72-0A0F-41E3-BB31-3A1B0358D610}" sibTransId="{A3664B89-31A5-45BA-9F7C-28BF78AB6EE6}"/>
    <dgm:cxn modelId="{939A7A52-7D34-4978-8592-A424493FAE3C}" type="presOf" srcId="{93F5E86D-1BB6-4BFF-BA53-D5DC019CCD91}" destId="{229BA6F2-71D4-47C7-9BB4-74014C59846E}" srcOrd="0" destOrd="0" presId="urn:microsoft.com/office/officeart/2005/8/layout/hierarchy2"/>
    <dgm:cxn modelId="{E3D9DE19-AE67-4CE9-9D4F-A395018FFED1}" type="presOf" srcId="{D174526C-5DC2-4D9F-AFC7-C0EE987B05F9}" destId="{3D618506-167B-4FB3-B8A4-9997740CC275}" srcOrd="1" destOrd="0" presId="urn:microsoft.com/office/officeart/2005/8/layout/hierarchy2"/>
    <dgm:cxn modelId="{C2DE6A34-A0DC-4E37-A0B1-9850181AF281}" type="presOf" srcId="{F8B762FC-0264-4822-A0AD-C5E1F615B3BB}" destId="{9AB4674C-737C-4B1B-95CA-12B86C2ADB0E}" srcOrd="0" destOrd="0" presId="urn:microsoft.com/office/officeart/2005/8/layout/hierarchy2"/>
    <dgm:cxn modelId="{66AE3214-B8BA-4CF7-81DB-C3BCF0D565F8}" type="presOf" srcId="{8D2027A2-105E-409D-BBB0-86DBAE70BC7E}" destId="{820C1C66-D700-4E52-9AEB-6C3D80CC2DC4}" srcOrd="1" destOrd="0" presId="urn:microsoft.com/office/officeart/2005/8/layout/hierarchy2"/>
    <dgm:cxn modelId="{F3058757-3C13-4207-979A-5769582EE161}" type="presOf" srcId="{7966E5C7-46A1-456E-845C-9044E88D05F5}" destId="{ECA0C740-7F71-4664-A210-1D129C15EAFB}" srcOrd="1" destOrd="0" presId="urn:microsoft.com/office/officeart/2005/8/layout/hierarchy2"/>
    <dgm:cxn modelId="{88BB7B73-4A3E-4AE0-83F8-02605045FA3E}" srcId="{0D99821D-C537-4A45-8070-BCAA98DECA40}" destId="{7641C123-FD38-458E-80C3-52B5BF1EDD1E}" srcOrd="0" destOrd="0" parTransId="{89E79C56-3FAF-4666-8DFF-488848B79D25}" sibTransId="{6B93B76C-5AFD-48E9-ADA8-DEC518FD15C7}"/>
    <dgm:cxn modelId="{7DC71BF8-7646-4260-AFFA-317D3648D8E6}" srcId="{5C8A8522-5F69-48E8-984A-E5CA6F0F9AE7}" destId="{626DF163-1CED-4C7E-8C5B-947C7822C0CF}" srcOrd="0" destOrd="0" parTransId="{1CFD50B8-E4C4-4981-A075-7BB44BAB2CE2}" sibTransId="{9536CFB6-5968-41E3-970C-9612DB3B5E29}"/>
    <dgm:cxn modelId="{994410B2-2D26-41AE-85FF-BD1CD132FC10}" srcId="{4B13A0A5-BBFB-429D-9BA9-A4EC464FADB3}" destId="{F8B762FC-0264-4822-A0AD-C5E1F615B3BB}" srcOrd="1" destOrd="0" parTransId="{F229D7CD-B9D4-48F1-851E-E7A5C57BBE77}" sibTransId="{3FFE0A39-AB5E-4912-A461-D8EE751F3903}"/>
    <dgm:cxn modelId="{69A32990-AACD-483E-8C32-E57480F5A44D}" type="presOf" srcId="{0D99821D-C537-4A45-8070-BCAA98DECA40}" destId="{6D25E020-F474-4E87-82B6-E2749D3F87EA}" srcOrd="0" destOrd="0" presId="urn:microsoft.com/office/officeart/2005/8/layout/hierarchy2"/>
    <dgm:cxn modelId="{3562AF18-2E4B-4B6C-8EF0-338BA04D9F95}" type="presOf" srcId="{55E7B377-8AFE-4D62-8643-E5C94ABF94C2}" destId="{ED051286-BF9C-4619-9A5A-6A5D9CDABBD4}" srcOrd="0" destOrd="0" presId="urn:microsoft.com/office/officeart/2005/8/layout/hierarchy2"/>
    <dgm:cxn modelId="{4C546F32-AEB7-4458-BC2E-A9A46E0B61E4}" type="presOf" srcId="{93F5E86D-1BB6-4BFF-BA53-D5DC019CCD91}" destId="{25CEF2ED-42D2-4CA0-9622-6D63FE5E102C}" srcOrd="1" destOrd="0" presId="urn:microsoft.com/office/officeart/2005/8/layout/hierarchy2"/>
    <dgm:cxn modelId="{BBC1A9C6-3477-4BE5-80D2-67A44A99B7CF}" type="presOf" srcId="{CF0DAF30-F03C-43A8-97AD-E3B71514C213}" destId="{2D0E473A-0016-45B2-A291-72E1B201CBA9}" srcOrd="1" destOrd="0" presId="urn:microsoft.com/office/officeart/2005/8/layout/hierarchy2"/>
    <dgm:cxn modelId="{C707C00B-7245-4D15-A273-CA8FBEA26576}" type="presOf" srcId="{693EC480-2979-4EB9-AA8F-F30547B84346}" destId="{614A598C-F510-4B88-88F1-B44BE3EA884F}" srcOrd="1" destOrd="0" presId="urn:microsoft.com/office/officeart/2005/8/layout/hierarchy2"/>
    <dgm:cxn modelId="{EDFDFD42-2A1A-4278-8FA4-2916AD116827}" type="presOf" srcId="{693EC480-2979-4EB9-AA8F-F30547B84346}" destId="{A96FF6A0-7D03-408D-A5C0-5AFF73C39A76}" srcOrd="0" destOrd="0" presId="urn:microsoft.com/office/officeart/2005/8/layout/hierarchy2"/>
    <dgm:cxn modelId="{F7CF2F73-9DA6-4463-81A1-65E5D9CC14D3}" type="presOf" srcId="{D174526C-5DC2-4D9F-AFC7-C0EE987B05F9}" destId="{FA3BD606-6A1C-45E3-8B20-5D28798B572E}" srcOrd="0" destOrd="0" presId="urn:microsoft.com/office/officeart/2005/8/layout/hierarchy2"/>
    <dgm:cxn modelId="{D45D5B31-3FA4-4268-BC78-71C8F3D0AF35}" srcId="{CE500FD4-9C4F-4358-80A6-29857E827F54}" destId="{0D99821D-C537-4A45-8070-BCAA98DECA40}" srcOrd="0" destOrd="0" parTransId="{D174526C-5DC2-4D9F-AFC7-C0EE987B05F9}" sibTransId="{4D4F3000-D4DA-42EC-A1C0-CEDBE9F3D321}"/>
    <dgm:cxn modelId="{CF6E0073-75EE-409A-AE18-6576B0BEF14E}" type="presOf" srcId="{D1A90D29-9962-40B4-A8D2-2F220A1BF3CE}" destId="{FF53BFA0-0011-48EA-8B4F-FE747A3CEACA}" srcOrd="0" destOrd="0" presId="urn:microsoft.com/office/officeart/2005/8/layout/hierarchy2"/>
    <dgm:cxn modelId="{A1AE05E5-8519-41D3-9D9E-6694F6110F6F}" type="presOf" srcId="{CE500FD4-9C4F-4358-80A6-29857E827F54}" destId="{F1BDBD2E-6C23-4D1D-8BF0-239D773BE0D5}" srcOrd="0" destOrd="0" presId="urn:microsoft.com/office/officeart/2005/8/layout/hierarchy2"/>
    <dgm:cxn modelId="{69009400-847C-425A-8AB1-7DE41F56C7A7}" type="presOf" srcId="{32F50917-3029-455C-970A-14DAE8240A6D}" destId="{C1614ECB-E3B2-4AF4-A1CA-D513D8681D84}" srcOrd="0" destOrd="0" presId="urn:microsoft.com/office/officeart/2005/8/layout/hierarchy2"/>
    <dgm:cxn modelId="{A5E61FD7-148B-4DF8-A3C3-6C0E359ED764}" srcId="{4B13A0A5-BBFB-429D-9BA9-A4EC464FADB3}" destId="{2ECDE4C4-A674-4AC9-81BC-C23D19932297}" srcOrd="2" destOrd="0" parTransId="{E1A26650-F8A7-4CF6-BC09-150BF7E4F292}" sibTransId="{73D1C53F-B218-4ECC-8393-3F567E73221D}"/>
    <dgm:cxn modelId="{6C260477-219F-4525-93B7-E28DCA16A3BD}" type="presOf" srcId="{626DF163-1CED-4C7E-8C5B-947C7822C0CF}" destId="{BA9F03D9-72D8-427F-8ABD-3678DD7E4F9E}" srcOrd="0" destOrd="0" presId="urn:microsoft.com/office/officeart/2005/8/layout/hierarchy2"/>
    <dgm:cxn modelId="{319C97D2-3779-41FB-9F12-C9768959DDC3}" srcId="{F8B762FC-0264-4822-A0AD-C5E1F615B3BB}" destId="{D1A90D29-9962-40B4-A8D2-2F220A1BF3CE}" srcOrd="0" destOrd="0" parTransId="{8D2027A2-105E-409D-BBB0-86DBAE70BC7E}" sibTransId="{2EC6ECCA-DF7B-4122-A0DA-67164FF0DF42}"/>
    <dgm:cxn modelId="{13AF9BAA-55A4-467F-874C-EF52FECCB9DD}" type="presOf" srcId="{89E79C56-3FAF-4666-8DFF-488848B79D25}" destId="{9B0D2347-F079-44B2-B3CB-9E9EF6892228}" srcOrd="0" destOrd="0" presId="urn:microsoft.com/office/officeart/2005/8/layout/hierarchy2"/>
    <dgm:cxn modelId="{B0B7495D-5F9B-4615-B733-CFAE1B781303}" type="presOf" srcId="{CF0DAF30-F03C-43A8-97AD-E3B71514C213}" destId="{10E2B70A-0CBB-4822-A9FD-8C2A90FF9DAD}" srcOrd="0" destOrd="0" presId="urn:microsoft.com/office/officeart/2005/8/layout/hierarchy2"/>
    <dgm:cxn modelId="{4DC237A8-045F-4480-9321-6831B862DB3A}" type="presOf" srcId="{7966E5C7-46A1-456E-845C-9044E88D05F5}" destId="{E31D71DC-A722-45CB-BFA9-7D7C4A592967}" srcOrd="0" destOrd="0" presId="urn:microsoft.com/office/officeart/2005/8/layout/hierarchy2"/>
    <dgm:cxn modelId="{C5D39A94-CF7D-47CC-857A-3A9DC6EA0F00}" type="presOf" srcId="{219AEC7C-542F-4B8E-9A1E-8A3CFAAA2D6A}" destId="{0BF510DE-50E8-4B62-BB3F-F71BBD005F58}" srcOrd="0" destOrd="0" presId="urn:microsoft.com/office/officeart/2005/8/layout/hierarchy2"/>
    <dgm:cxn modelId="{838C65B5-A8F8-4933-9FC0-6ABEAE649AF6}" srcId="{2ECDE4C4-A674-4AC9-81BC-C23D19932297}" destId="{5C8A8522-5F69-48E8-984A-E5CA6F0F9AE7}" srcOrd="0" destOrd="0" parTransId="{93F5E86D-1BB6-4BFF-BA53-D5DC019CCD91}" sibTransId="{4AE5AB3E-0DFB-4ADA-9B70-E5B85F5C600B}"/>
    <dgm:cxn modelId="{F2C5A2FD-E5D9-4CA7-91E5-B3F196B4F954}" srcId="{BCA6680D-84EE-4F31-82B2-7AA27DCF21AE}" destId="{219AEC7C-542F-4B8E-9A1E-8A3CFAAA2D6A}" srcOrd="0" destOrd="0" parTransId="{693EC480-2979-4EB9-AA8F-F30547B84346}" sibTransId="{01486D15-8B71-4F1D-B85A-34A99839834B}"/>
    <dgm:cxn modelId="{4867F121-972A-488D-9DDA-A3AC0E055DBF}" type="presOf" srcId="{1CFD50B8-E4C4-4981-A075-7BB44BAB2CE2}" destId="{BC249218-74B2-470F-8489-713F64986FD8}" srcOrd="1" destOrd="0" presId="urn:microsoft.com/office/officeart/2005/8/layout/hierarchy2"/>
    <dgm:cxn modelId="{9CCAFDA6-D00D-4BB0-B0EB-8EFFEAC2BA21}" type="presOf" srcId="{2ECDE4C4-A674-4AC9-81BC-C23D19932297}" destId="{E3C28BAE-C72A-47E6-BD68-102D086F619B}" srcOrd="0" destOrd="0" presId="urn:microsoft.com/office/officeart/2005/8/layout/hierarchy2"/>
    <dgm:cxn modelId="{72CF4C36-E979-41B4-A996-B32FCC71D6B5}" type="presOf" srcId="{1055B215-A91C-4E0E-A2ED-B95DAFBADCAA}" destId="{F140FE2E-462A-492D-8AC4-9F433725FE42}" srcOrd="1" destOrd="0" presId="urn:microsoft.com/office/officeart/2005/8/layout/hierarchy2"/>
    <dgm:cxn modelId="{C3272254-E259-48CB-8841-CFE7B12A0786}" type="presOf" srcId="{8D2027A2-105E-409D-BBB0-86DBAE70BC7E}" destId="{FE6DDDD3-96BA-4D1A-B6F5-40E22CEBAFAE}" srcOrd="0" destOrd="0" presId="urn:microsoft.com/office/officeart/2005/8/layout/hierarchy2"/>
    <dgm:cxn modelId="{947212C6-3753-4FA8-A7EC-02AD07CB7AC2}" srcId="{02B606AA-1A19-4180-B8B1-E65C0D9DF69F}" destId="{55E7B377-8AFE-4D62-8643-E5C94ABF94C2}" srcOrd="0" destOrd="0" parTransId="{7966E5C7-46A1-456E-845C-9044E88D05F5}" sibTransId="{F1DBB7ED-ED7B-40C3-A3C3-955025897CEF}"/>
    <dgm:cxn modelId="{532235B2-88DA-4143-BD38-C48B3BAD5400}" srcId="{4B13A0A5-BBFB-429D-9BA9-A4EC464FADB3}" destId="{32F50917-3029-455C-970A-14DAE8240A6D}" srcOrd="0" destOrd="0" parTransId="{A6F8253C-F68B-4EA7-B7D1-510E0ABF5E86}" sibTransId="{CD8422DB-9B74-469A-8BBE-5B725BF16643}"/>
    <dgm:cxn modelId="{4BE4A390-7E5D-46BA-8335-BF5464144D09}" type="presParOf" srcId="{0F118F45-6521-4F05-AD65-6C4A707CAE82}" destId="{BAF5ABFB-00E0-4F63-83DB-B8090569D55E}" srcOrd="0" destOrd="0" presId="urn:microsoft.com/office/officeart/2005/8/layout/hierarchy2"/>
    <dgm:cxn modelId="{7DE759A7-424F-4449-BE9F-D5FE84AEDBA2}" type="presParOf" srcId="{BAF5ABFB-00E0-4F63-83DB-B8090569D55E}" destId="{C1614ECB-E3B2-4AF4-A1CA-D513D8681D84}" srcOrd="0" destOrd="0" presId="urn:microsoft.com/office/officeart/2005/8/layout/hierarchy2"/>
    <dgm:cxn modelId="{1D1A661E-E58F-48EA-8679-A5D652B8C976}" type="presParOf" srcId="{BAF5ABFB-00E0-4F63-83DB-B8090569D55E}" destId="{9B7B6512-CB25-417A-BA3E-D2D59AC8CC9F}" srcOrd="1" destOrd="0" presId="urn:microsoft.com/office/officeart/2005/8/layout/hierarchy2"/>
    <dgm:cxn modelId="{4589218D-6C10-4AE2-8E13-06B90F6DF295}" type="presParOf" srcId="{9B7B6512-CB25-417A-BA3E-D2D59AC8CC9F}" destId="{578806CE-2DC8-4308-BA5B-E46575C195A8}" srcOrd="0" destOrd="0" presId="urn:microsoft.com/office/officeart/2005/8/layout/hierarchy2"/>
    <dgm:cxn modelId="{5DC93004-B460-492B-B677-216170A1EA26}" type="presParOf" srcId="{578806CE-2DC8-4308-BA5B-E46575C195A8}" destId="{F140FE2E-462A-492D-8AC4-9F433725FE42}" srcOrd="0" destOrd="0" presId="urn:microsoft.com/office/officeart/2005/8/layout/hierarchy2"/>
    <dgm:cxn modelId="{9E84BE81-59D9-4038-88BA-6A41757FBFA6}" type="presParOf" srcId="{9B7B6512-CB25-417A-BA3E-D2D59AC8CC9F}" destId="{90263698-F8F0-472D-8121-7D1F3E9119E0}" srcOrd="1" destOrd="0" presId="urn:microsoft.com/office/officeart/2005/8/layout/hierarchy2"/>
    <dgm:cxn modelId="{06F696C3-7147-4AFC-95B1-D372EECC62E8}" type="presParOf" srcId="{90263698-F8F0-472D-8121-7D1F3E9119E0}" destId="{8329A915-25CA-4616-97F8-3FF368CB457C}" srcOrd="0" destOrd="0" presId="urn:microsoft.com/office/officeart/2005/8/layout/hierarchy2"/>
    <dgm:cxn modelId="{00F5CE0F-E876-48C1-9C14-31EFE758AD96}" type="presParOf" srcId="{90263698-F8F0-472D-8121-7D1F3E9119E0}" destId="{8FC9B7DF-BFFB-4907-991D-2E17B2428AE7}" srcOrd="1" destOrd="0" presId="urn:microsoft.com/office/officeart/2005/8/layout/hierarchy2"/>
    <dgm:cxn modelId="{247B8517-65E4-496B-9D43-6A669FBAA775}" type="presParOf" srcId="{8FC9B7DF-BFFB-4907-991D-2E17B2428AE7}" destId="{E31D71DC-A722-45CB-BFA9-7D7C4A592967}" srcOrd="0" destOrd="0" presId="urn:microsoft.com/office/officeart/2005/8/layout/hierarchy2"/>
    <dgm:cxn modelId="{4FE8C654-4B83-4346-A8B6-4DDEC6A26702}" type="presParOf" srcId="{E31D71DC-A722-45CB-BFA9-7D7C4A592967}" destId="{ECA0C740-7F71-4664-A210-1D129C15EAFB}" srcOrd="0" destOrd="0" presId="urn:microsoft.com/office/officeart/2005/8/layout/hierarchy2"/>
    <dgm:cxn modelId="{04A80556-FC8B-4488-B9A3-0EE5E0051A2C}" type="presParOf" srcId="{8FC9B7DF-BFFB-4907-991D-2E17B2428AE7}" destId="{8BEC953E-CADE-45DA-A52F-80D271E3F453}" srcOrd="1" destOrd="0" presId="urn:microsoft.com/office/officeart/2005/8/layout/hierarchy2"/>
    <dgm:cxn modelId="{73FC55BB-FF0E-4B88-BEF1-3463BF92E476}" type="presParOf" srcId="{8BEC953E-CADE-45DA-A52F-80D271E3F453}" destId="{ED051286-BF9C-4619-9A5A-6A5D9CDABBD4}" srcOrd="0" destOrd="0" presId="urn:microsoft.com/office/officeart/2005/8/layout/hierarchy2"/>
    <dgm:cxn modelId="{36682E46-BCCD-4F0D-A3B4-1CCA48E04FD8}" type="presParOf" srcId="{8BEC953E-CADE-45DA-A52F-80D271E3F453}" destId="{52447390-8911-44ED-BCDE-67672B087C2B}" srcOrd="1" destOrd="0" presId="urn:microsoft.com/office/officeart/2005/8/layout/hierarchy2"/>
    <dgm:cxn modelId="{2CF56F01-EAAB-460A-8873-2FF806452F1E}" type="presParOf" srcId="{9B7B6512-CB25-417A-BA3E-D2D59AC8CC9F}" destId="{10E2B70A-0CBB-4822-A9FD-8C2A90FF9DAD}" srcOrd="2" destOrd="0" presId="urn:microsoft.com/office/officeart/2005/8/layout/hierarchy2"/>
    <dgm:cxn modelId="{0652A88C-9FF2-4A7F-9C7D-F7F44A13BEF4}" type="presParOf" srcId="{10E2B70A-0CBB-4822-A9FD-8C2A90FF9DAD}" destId="{2D0E473A-0016-45B2-A291-72E1B201CBA9}" srcOrd="0" destOrd="0" presId="urn:microsoft.com/office/officeart/2005/8/layout/hierarchy2"/>
    <dgm:cxn modelId="{3A865C56-EE4B-4B3E-BEC3-45EEC8581BB6}" type="presParOf" srcId="{9B7B6512-CB25-417A-BA3E-D2D59AC8CC9F}" destId="{0B2AF060-3CDF-4BE2-A378-C1F8AC90F451}" srcOrd="3" destOrd="0" presId="urn:microsoft.com/office/officeart/2005/8/layout/hierarchy2"/>
    <dgm:cxn modelId="{51AC795B-DC23-4F79-A8EA-02E13C5B6F09}" type="presParOf" srcId="{0B2AF060-3CDF-4BE2-A378-C1F8AC90F451}" destId="{40EC06CB-0580-4389-A6A8-792A5C187D2D}" srcOrd="0" destOrd="0" presId="urn:microsoft.com/office/officeart/2005/8/layout/hierarchy2"/>
    <dgm:cxn modelId="{F58B5864-86AE-4EFA-A22D-5AA0E9BAC1AD}" type="presParOf" srcId="{0B2AF060-3CDF-4BE2-A378-C1F8AC90F451}" destId="{2D6E0B09-598F-4AC5-A2F2-DD35C009A7E2}" srcOrd="1" destOrd="0" presId="urn:microsoft.com/office/officeart/2005/8/layout/hierarchy2"/>
    <dgm:cxn modelId="{F3BD70B4-DDBE-4DC1-A5CC-B5E84A1AF7C9}" type="presParOf" srcId="{2D6E0B09-598F-4AC5-A2F2-DD35C009A7E2}" destId="{A96FF6A0-7D03-408D-A5C0-5AFF73C39A76}" srcOrd="0" destOrd="0" presId="urn:microsoft.com/office/officeart/2005/8/layout/hierarchy2"/>
    <dgm:cxn modelId="{6B400C3F-6E26-404B-A5F0-D7FA8A6F8976}" type="presParOf" srcId="{A96FF6A0-7D03-408D-A5C0-5AFF73C39A76}" destId="{614A598C-F510-4B88-88F1-B44BE3EA884F}" srcOrd="0" destOrd="0" presId="urn:microsoft.com/office/officeart/2005/8/layout/hierarchy2"/>
    <dgm:cxn modelId="{4F0507EA-0BC5-4600-BEE0-BF3745137040}" type="presParOf" srcId="{2D6E0B09-598F-4AC5-A2F2-DD35C009A7E2}" destId="{684349EC-6D00-4EF0-82A0-7C2A9845F8CB}" srcOrd="1" destOrd="0" presId="urn:microsoft.com/office/officeart/2005/8/layout/hierarchy2"/>
    <dgm:cxn modelId="{CBF68190-FF21-4EC7-A027-414F52F22118}" type="presParOf" srcId="{684349EC-6D00-4EF0-82A0-7C2A9845F8CB}" destId="{0BF510DE-50E8-4B62-BB3F-F71BBD005F58}" srcOrd="0" destOrd="0" presId="urn:microsoft.com/office/officeart/2005/8/layout/hierarchy2"/>
    <dgm:cxn modelId="{B55847D4-88CB-4E1F-8DC1-CDD87F56E6E5}" type="presParOf" srcId="{684349EC-6D00-4EF0-82A0-7C2A9845F8CB}" destId="{B4BEAE0C-ABF4-4454-9CCB-A0EAEF7A7405}" srcOrd="1" destOrd="0" presId="urn:microsoft.com/office/officeart/2005/8/layout/hierarchy2"/>
    <dgm:cxn modelId="{3DDCFBAC-A8CB-41F1-BDCC-E6E26B2A6CDB}" type="presParOf" srcId="{0F118F45-6521-4F05-AD65-6C4A707CAE82}" destId="{D317874B-7DF0-4597-8CDA-7AC3285D7B2F}" srcOrd="1" destOrd="0" presId="urn:microsoft.com/office/officeart/2005/8/layout/hierarchy2"/>
    <dgm:cxn modelId="{DF30A00F-AA72-4A5D-9DD5-D52128B0885A}" type="presParOf" srcId="{D317874B-7DF0-4597-8CDA-7AC3285D7B2F}" destId="{9AB4674C-737C-4B1B-95CA-12B86C2ADB0E}" srcOrd="0" destOrd="0" presId="urn:microsoft.com/office/officeart/2005/8/layout/hierarchy2"/>
    <dgm:cxn modelId="{9CBDA764-4589-4C42-A5FA-B13B1A943CB9}" type="presParOf" srcId="{D317874B-7DF0-4597-8CDA-7AC3285D7B2F}" destId="{066ECEDA-15E9-4DD4-AA2B-3FD177AA37FC}" srcOrd="1" destOrd="0" presId="urn:microsoft.com/office/officeart/2005/8/layout/hierarchy2"/>
    <dgm:cxn modelId="{555A8E55-F55A-4902-9E78-6BF6272CDBEA}" type="presParOf" srcId="{066ECEDA-15E9-4DD4-AA2B-3FD177AA37FC}" destId="{FE6DDDD3-96BA-4D1A-B6F5-40E22CEBAFAE}" srcOrd="0" destOrd="0" presId="urn:microsoft.com/office/officeart/2005/8/layout/hierarchy2"/>
    <dgm:cxn modelId="{5ED69C5D-8C09-4453-8D86-92C372CA6A74}" type="presParOf" srcId="{FE6DDDD3-96BA-4D1A-B6F5-40E22CEBAFAE}" destId="{820C1C66-D700-4E52-9AEB-6C3D80CC2DC4}" srcOrd="0" destOrd="0" presId="urn:microsoft.com/office/officeart/2005/8/layout/hierarchy2"/>
    <dgm:cxn modelId="{8DD83909-6A50-4054-98F4-B4E19D65F63D}" type="presParOf" srcId="{066ECEDA-15E9-4DD4-AA2B-3FD177AA37FC}" destId="{F0C55B73-70B1-45FB-A6C0-69E2B31C3E94}" srcOrd="1" destOrd="0" presId="urn:microsoft.com/office/officeart/2005/8/layout/hierarchy2"/>
    <dgm:cxn modelId="{7997CF29-5E25-4BC3-B8C8-00BA3881FAEA}" type="presParOf" srcId="{F0C55B73-70B1-45FB-A6C0-69E2B31C3E94}" destId="{FF53BFA0-0011-48EA-8B4F-FE747A3CEACA}" srcOrd="0" destOrd="0" presId="urn:microsoft.com/office/officeart/2005/8/layout/hierarchy2"/>
    <dgm:cxn modelId="{42611A3C-3707-4946-8D70-746454E508A2}" type="presParOf" srcId="{F0C55B73-70B1-45FB-A6C0-69E2B31C3E94}" destId="{B4DC82A9-D39F-45A6-969F-A977F1099F4D}" srcOrd="1" destOrd="0" presId="urn:microsoft.com/office/officeart/2005/8/layout/hierarchy2"/>
    <dgm:cxn modelId="{1AD67B1F-FAAB-49CD-A6E9-4CC4C23508E2}" type="presParOf" srcId="{B4DC82A9-D39F-45A6-969F-A977F1099F4D}" destId="{2FDFDCF8-AD3B-4125-899F-4B9673310D47}" srcOrd="0" destOrd="0" presId="urn:microsoft.com/office/officeart/2005/8/layout/hierarchy2"/>
    <dgm:cxn modelId="{25D738A0-AEC6-4128-B5A2-EA2F7304D816}" type="presParOf" srcId="{2FDFDCF8-AD3B-4125-899F-4B9673310D47}" destId="{B736A18B-5140-4972-AB9B-03ED337283EC}" srcOrd="0" destOrd="0" presId="urn:microsoft.com/office/officeart/2005/8/layout/hierarchy2"/>
    <dgm:cxn modelId="{D998C055-3C75-439F-9C53-54F9EDD7FB2B}" type="presParOf" srcId="{B4DC82A9-D39F-45A6-969F-A977F1099F4D}" destId="{D90331DC-FA4D-4A4E-A23D-95F07F600888}" srcOrd="1" destOrd="0" presId="urn:microsoft.com/office/officeart/2005/8/layout/hierarchy2"/>
    <dgm:cxn modelId="{FFA3D26B-C1D3-42FB-914A-F9BEEACC0A07}" type="presParOf" srcId="{D90331DC-FA4D-4A4E-A23D-95F07F600888}" destId="{8CFF5849-2C18-497A-BC05-1B58D1A8FA47}" srcOrd="0" destOrd="0" presId="urn:microsoft.com/office/officeart/2005/8/layout/hierarchy2"/>
    <dgm:cxn modelId="{CE94D540-1852-4F13-B525-7C32BD3E45AA}" type="presParOf" srcId="{D90331DC-FA4D-4A4E-A23D-95F07F600888}" destId="{D2440B8A-EF4F-4221-BC24-6E65DF7E93C8}" srcOrd="1" destOrd="0" presId="urn:microsoft.com/office/officeart/2005/8/layout/hierarchy2"/>
    <dgm:cxn modelId="{61DBD5BF-1378-4ACC-AAC4-66A2F31B616D}" type="presParOf" srcId="{0F118F45-6521-4F05-AD65-6C4A707CAE82}" destId="{88AC9729-5D17-45C4-8E4F-F8DB53A8B4DB}" srcOrd="2" destOrd="0" presId="urn:microsoft.com/office/officeart/2005/8/layout/hierarchy2"/>
    <dgm:cxn modelId="{154D8CBC-E076-4831-946B-38FE5F4E928F}" type="presParOf" srcId="{88AC9729-5D17-45C4-8E4F-F8DB53A8B4DB}" destId="{E3C28BAE-C72A-47E6-BD68-102D086F619B}" srcOrd="0" destOrd="0" presId="urn:microsoft.com/office/officeart/2005/8/layout/hierarchy2"/>
    <dgm:cxn modelId="{4859B860-B272-467E-9213-699AD3F06587}" type="presParOf" srcId="{88AC9729-5D17-45C4-8E4F-F8DB53A8B4DB}" destId="{3E0CDC40-A3FE-46CE-932E-E07DFB39D2B8}" srcOrd="1" destOrd="0" presId="urn:microsoft.com/office/officeart/2005/8/layout/hierarchy2"/>
    <dgm:cxn modelId="{04ED8C40-760F-4A9E-9A14-5C445D44E50F}" type="presParOf" srcId="{3E0CDC40-A3FE-46CE-932E-E07DFB39D2B8}" destId="{229BA6F2-71D4-47C7-9BB4-74014C59846E}" srcOrd="0" destOrd="0" presId="urn:microsoft.com/office/officeart/2005/8/layout/hierarchy2"/>
    <dgm:cxn modelId="{F9F3D78B-46AE-4243-B9DA-CB5B153DD566}" type="presParOf" srcId="{229BA6F2-71D4-47C7-9BB4-74014C59846E}" destId="{25CEF2ED-42D2-4CA0-9622-6D63FE5E102C}" srcOrd="0" destOrd="0" presId="urn:microsoft.com/office/officeart/2005/8/layout/hierarchy2"/>
    <dgm:cxn modelId="{7317BEAC-FB7F-4FC2-9484-77197A2D5A98}" type="presParOf" srcId="{3E0CDC40-A3FE-46CE-932E-E07DFB39D2B8}" destId="{BDC6E7CE-6416-415E-8EB3-E006629F3E5F}" srcOrd="1" destOrd="0" presId="urn:microsoft.com/office/officeart/2005/8/layout/hierarchy2"/>
    <dgm:cxn modelId="{644A473C-7ADC-46EE-AC40-8231F3705890}" type="presParOf" srcId="{BDC6E7CE-6416-415E-8EB3-E006629F3E5F}" destId="{C073FFD5-1061-492C-81E8-D81FF3F7B110}" srcOrd="0" destOrd="0" presId="urn:microsoft.com/office/officeart/2005/8/layout/hierarchy2"/>
    <dgm:cxn modelId="{BC552F44-E036-46DD-B4B1-4185D48D1358}" type="presParOf" srcId="{BDC6E7CE-6416-415E-8EB3-E006629F3E5F}" destId="{F5763E67-F057-4C98-AC8D-3EC5053BFCCC}" srcOrd="1" destOrd="0" presId="urn:microsoft.com/office/officeart/2005/8/layout/hierarchy2"/>
    <dgm:cxn modelId="{5202AB22-D917-46A1-94F7-0792226D959A}" type="presParOf" srcId="{F5763E67-F057-4C98-AC8D-3EC5053BFCCC}" destId="{5ADD2181-165C-4B29-86B5-E362D6AC0B61}" srcOrd="0" destOrd="0" presId="urn:microsoft.com/office/officeart/2005/8/layout/hierarchy2"/>
    <dgm:cxn modelId="{3CD26F5A-02C6-432F-8D7F-149B5FE4A461}" type="presParOf" srcId="{5ADD2181-165C-4B29-86B5-E362D6AC0B61}" destId="{BC249218-74B2-470F-8489-713F64986FD8}" srcOrd="0" destOrd="0" presId="urn:microsoft.com/office/officeart/2005/8/layout/hierarchy2"/>
    <dgm:cxn modelId="{25213D87-EAC4-4AE1-AB11-86F83706264F}" type="presParOf" srcId="{F5763E67-F057-4C98-AC8D-3EC5053BFCCC}" destId="{A713B3F7-E577-4BA9-96CC-714C442445F5}" srcOrd="1" destOrd="0" presId="urn:microsoft.com/office/officeart/2005/8/layout/hierarchy2"/>
    <dgm:cxn modelId="{A545D21F-AB71-4D5E-BB28-1A1F51F8D403}" type="presParOf" srcId="{A713B3F7-E577-4BA9-96CC-714C442445F5}" destId="{BA9F03D9-72D8-427F-8ABD-3678DD7E4F9E}" srcOrd="0" destOrd="0" presId="urn:microsoft.com/office/officeart/2005/8/layout/hierarchy2"/>
    <dgm:cxn modelId="{C63915FD-24B8-47AE-AB1D-D6D4F0F00325}" type="presParOf" srcId="{A713B3F7-E577-4BA9-96CC-714C442445F5}" destId="{0A71BBDB-F347-4404-9554-1B90637F9047}" srcOrd="1" destOrd="0" presId="urn:microsoft.com/office/officeart/2005/8/layout/hierarchy2"/>
    <dgm:cxn modelId="{B6968074-9439-4CA9-8836-5B62E3FD6AF3}" type="presParOf" srcId="{0F118F45-6521-4F05-AD65-6C4A707CAE82}" destId="{F00A2BA2-3F83-40A2-8D05-CE1B48A24AE4}" srcOrd="3" destOrd="0" presId="urn:microsoft.com/office/officeart/2005/8/layout/hierarchy2"/>
    <dgm:cxn modelId="{F7A75B4C-23B0-469D-8E67-466611F0BF59}" type="presParOf" srcId="{F00A2BA2-3F83-40A2-8D05-CE1B48A24AE4}" destId="{F1BDBD2E-6C23-4D1D-8BF0-239D773BE0D5}" srcOrd="0" destOrd="0" presId="urn:microsoft.com/office/officeart/2005/8/layout/hierarchy2"/>
    <dgm:cxn modelId="{C78EF9DA-7A6A-4319-8B4A-F50C9CA08776}" type="presParOf" srcId="{F00A2BA2-3F83-40A2-8D05-CE1B48A24AE4}" destId="{582249D3-360E-4F7E-BBBA-89F8FD6B053E}" srcOrd="1" destOrd="0" presId="urn:microsoft.com/office/officeart/2005/8/layout/hierarchy2"/>
    <dgm:cxn modelId="{177A9F76-568F-404A-BFD6-303CD5DACFEE}" type="presParOf" srcId="{582249D3-360E-4F7E-BBBA-89F8FD6B053E}" destId="{FA3BD606-6A1C-45E3-8B20-5D28798B572E}" srcOrd="0" destOrd="0" presId="urn:microsoft.com/office/officeart/2005/8/layout/hierarchy2"/>
    <dgm:cxn modelId="{B67013F6-550A-45B2-B526-C7CC691A60FA}" type="presParOf" srcId="{FA3BD606-6A1C-45E3-8B20-5D28798B572E}" destId="{3D618506-167B-4FB3-B8A4-9997740CC275}" srcOrd="0" destOrd="0" presId="urn:microsoft.com/office/officeart/2005/8/layout/hierarchy2"/>
    <dgm:cxn modelId="{A9C2219E-64E2-4B9B-92FB-8F97FFF8C0A6}" type="presParOf" srcId="{582249D3-360E-4F7E-BBBA-89F8FD6B053E}" destId="{0C4B710C-2A1D-4C47-9056-AFF009947458}" srcOrd="1" destOrd="0" presId="urn:microsoft.com/office/officeart/2005/8/layout/hierarchy2"/>
    <dgm:cxn modelId="{2E55B1D0-4F33-43A3-B353-DEA5D609C39C}" type="presParOf" srcId="{0C4B710C-2A1D-4C47-9056-AFF009947458}" destId="{6D25E020-F474-4E87-82B6-E2749D3F87EA}" srcOrd="0" destOrd="0" presId="urn:microsoft.com/office/officeart/2005/8/layout/hierarchy2"/>
    <dgm:cxn modelId="{95BF2ECF-D754-4266-A985-6528206E302F}" type="presParOf" srcId="{0C4B710C-2A1D-4C47-9056-AFF009947458}" destId="{FF260527-DBC0-49EE-BFB2-F81367E9A701}" srcOrd="1" destOrd="0" presId="urn:microsoft.com/office/officeart/2005/8/layout/hierarchy2"/>
    <dgm:cxn modelId="{31EEE3BC-7D0E-4E64-870B-BF7C45C5A322}" type="presParOf" srcId="{FF260527-DBC0-49EE-BFB2-F81367E9A701}" destId="{9B0D2347-F079-44B2-B3CB-9E9EF6892228}" srcOrd="0" destOrd="0" presId="urn:microsoft.com/office/officeart/2005/8/layout/hierarchy2"/>
    <dgm:cxn modelId="{ABFBFE32-A72D-483F-A9C8-2E2382028CFC}" type="presParOf" srcId="{9B0D2347-F079-44B2-B3CB-9E9EF6892228}" destId="{C3AD46AF-EFF2-4FDB-A4BA-D1103BB47802}" srcOrd="0" destOrd="0" presId="urn:microsoft.com/office/officeart/2005/8/layout/hierarchy2"/>
    <dgm:cxn modelId="{5239C4C3-E5DA-4C62-AAF2-AAFAFDACA066}" type="presParOf" srcId="{FF260527-DBC0-49EE-BFB2-F81367E9A701}" destId="{4EF66088-FCE8-4405-994C-AE95BAE07326}" srcOrd="1" destOrd="0" presId="urn:microsoft.com/office/officeart/2005/8/layout/hierarchy2"/>
    <dgm:cxn modelId="{CE1F715C-F7CA-43CC-B641-5EC904CF54CF}" type="presParOf" srcId="{4EF66088-FCE8-4405-994C-AE95BAE07326}" destId="{464404D4-0E88-4473-ABC8-8BBE6BC8AAA9}" srcOrd="0" destOrd="0" presId="urn:microsoft.com/office/officeart/2005/8/layout/hierarchy2"/>
    <dgm:cxn modelId="{182192B4-4C63-445A-AFAB-E21902F8D7CD}" type="presParOf" srcId="{4EF66088-FCE8-4405-994C-AE95BAE07326}" destId="{39581FF4-7EF1-4C03-86CD-476AFCD10FCE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DB49B17-E10B-4DC8-910E-9F36CD121053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6CA2A2D3-E548-4AFB-AAFB-B4B342FF4E14}">
      <dgm:prSet/>
      <dgm:spPr/>
      <dgm:t>
        <a:bodyPr/>
        <a:lstStyle/>
        <a:p>
          <a:pPr rtl="0"/>
          <a:r>
            <a:rPr lang="fr-FR" b="1" dirty="0" smtClean="0"/>
            <a:t>STATIC APPLICATIONS</a:t>
          </a:r>
          <a:endParaRPr lang="fr-FR" dirty="0"/>
        </a:p>
      </dgm:t>
    </dgm:pt>
    <dgm:pt modelId="{351C3491-D034-4EB9-ABAC-92561E0E047D}" type="parTrans" cxnId="{8B034511-915A-4B4B-ACEB-2D80FBED9C84}">
      <dgm:prSet/>
      <dgm:spPr/>
      <dgm:t>
        <a:bodyPr/>
        <a:lstStyle/>
        <a:p>
          <a:endParaRPr lang="fr-FR"/>
        </a:p>
      </dgm:t>
    </dgm:pt>
    <dgm:pt modelId="{4B667E14-73D9-4709-88A9-1CF7B69BC0D7}" type="sibTrans" cxnId="{8B034511-915A-4B4B-ACEB-2D80FBED9C84}">
      <dgm:prSet/>
      <dgm:spPr/>
      <dgm:t>
        <a:bodyPr/>
        <a:lstStyle/>
        <a:p>
          <a:endParaRPr lang="fr-FR"/>
        </a:p>
      </dgm:t>
    </dgm:pt>
    <dgm:pt modelId="{718A0E1C-86CD-47FD-ABEA-360C1B912FF4}">
      <dgm:prSet/>
      <dgm:spPr/>
      <dgm:t>
        <a:bodyPr/>
        <a:lstStyle/>
        <a:p>
          <a:pPr rtl="0"/>
          <a:r>
            <a:rPr lang="fr-FR" b="1" dirty="0" smtClean="0"/>
            <a:t>ANTI SEIZE</a:t>
          </a:r>
          <a:endParaRPr lang="fr-FR" dirty="0"/>
        </a:p>
      </dgm:t>
    </dgm:pt>
    <dgm:pt modelId="{83ACB551-40F9-4231-B786-D3F798A2690F}" type="parTrans" cxnId="{68F08262-FABC-44B3-8749-D7453D35DB80}">
      <dgm:prSet/>
      <dgm:spPr/>
      <dgm:t>
        <a:bodyPr/>
        <a:lstStyle/>
        <a:p>
          <a:endParaRPr lang="fr-FR"/>
        </a:p>
      </dgm:t>
    </dgm:pt>
    <dgm:pt modelId="{84CA747A-FD09-4121-B174-B037B6AF45CC}" type="sibTrans" cxnId="{68F08262-FABC-44B3-8749-D7453D35DB80}">
      <dgm:prSet/>
      <dgm:spPr/>
      <dgm:t>
        <a:bodyPr/>
        <a:lstStyle/>
        <a:p>
          <a:endParaRPr lang="fr-FR"/>
        </a:p>
      </dgm:t>
    </dgm:pt>
    <dgm:pt modelId="{9CC0C006-A35C-458C-AA64-9BA7065A94B0}">
      <dgm:prSet/>
      <dgm:spPr/>
      <dgm:t>
        <a:bodyPr/>
        <a:lstStyle/>
        <a:p>
          <a:pPr rtl="0"/>
          <a:r>
            <a:rPr lang="fr-FR" b="1" dirty="0" smtClean="0"/>
            <a:t>THERMO DRIVER</a:t>
          </a:r>
          <a:endParaRPr lang="fr-FR" b="1" dirty="0"/>
        </a:p>
      </dgm:t>
    </dgm:pt>
    <dgm:pt modelId="{21C54C28-9ECE-48CD-95F5-7147B6F6E531}" type="parTrans" cxnId="{9A11DC12-CF71-4811-8DB1-156E2868D087}">
      <dgm:prSet/>
      <dgm:spPr/>
      <dgm:t>
        <a:bodyPr/>
        <a:lstStyle/>
        <a:p>
          <a:endParaRPr lang="fr-FR"/>
        </a:p>
      </dgm:t>
    </dgm:pt>
    <dgm:pt modelId="{0E3544B8-6138-4A5F-89F6-DD284547240A}" type="sibTrans" cxnId="{9A11DC12-CF71-4811-8DB1-156E2868D087}">
      <dgm:prSet/>
      <dgm:spPr/>
      <dgm:t>
        <a:bodyPr/>
        <a:lstStyle/>
        <a:p>
          <a:endParaRPr lang="fr-FR"/>
        </a:p>
      </dgm:t>
    </dgm:pt>
    <dgm:pt modelId="{D790FE3F-01DB-43EC-AD18-989B98134D87}">
      <dgm:prSet/>
      <dgm:spPr/>
      <dgm:t>
        <a:bodyPr/>
        <a:lstStyle/>
        <a:p>
          <a:pPr rtl="0"/>
          <a:r>
            <a:rPr lang="fr-FR" b="1" dirty="0" smtClean="0"/>
            <a:t>ELCTRO DRIVER</a:t>
          </a:r>
          <a:endParaRPr lang="fr-FR" b="1" dirty="0"/>
        </a:p>
      </dgm:t>
    </dgm:pt>
    <dgm:pt modelId="{8260174C-DD0F-43BC-9B16-0281E7C2A590}" type="parTrans" cxnId="{EECF39EC-85C1-4576-827B-6DFDF45A8BEF}">
      <dgm:prSet/>
      <dgm:spPr/>
      <dgm:t>
        <a:bodyPr/>
        <a:lstStyle/>
        <a:p>
          <a:endParaRPr lang="fr-FR"/>
        </a:p>
      </dgm:t>
    </dgm:pt>
    <dgm:pt modelId="{CA2ED2BD-4E8C-4E6C-83A0-5B67EA36052C}" type="sibTrans" cxnId="{EECF39EC-85C1-4576-827B-6DFDF45A8BEF}">
      <dgm:prSet/>
      <dgm:spPr/>
      <dgm:t>
        <a:bodyPr/>
        <a:lstStyle/>
        <a:p>
          <a:endParaRPr lang="fr-FR"/>
        </a:p>
      </dgm:t>
    </dgm:pt>
    <dgm:pt modelId="{52CE78CF-F759-47E5-9B41-4B200D696142}" type="pres">
      <dgm:prSet presAssocID="{BDB49B17-E10B-4DC8-910E-9F36CD12105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fr-FR"/>
        </a:p>
      </dgm:t>
    </dgm:pt>
    <dgm:pt modelId="{90A2D9E7-4820-4634-8B85-852DF36966FE}" type="pres">
      <dgm:prSet presAssocID="{6CA2A2D3-E548-4AFB-AAFB-B4B342FF4E14}" presName="hierRoot1" presStyleCnt="0"/>
      <dgm:spPr/>
    </dgm:pt>
    <dgm:pt modelId="{447D5F29-F53E-42D7-8847-D7BBB8B17317}" type="pres">
      <dgm:prSet presAssocID="{6CA2A2D3-E548-4AFB-AAFB-B4B342FF4E14}" presName="composite" presStyleCnt="0"/>
      <dgm:spPr/>
    </dgm:pt>
    <dgm:pt modelId="{A629E9EE-F22D-43D1-A77D-95230E166A2F}" type="pres">
      <dgm:prSet presAssocID="{6CA2A2D3-E548-4AFB-AAFB-B4B342FF4E14}" presName="background" presStyleLbl="node0" presStyleIdx="0" presStyleCnt="1"/>
      <dgm:spPr/>
    </dgm:pt>
    <dgm:pt modelId="{48F4761D-5C6A-4541-9A69-3336653F172E}" type="pres">
      <dgm:prSet presAssocID="{6CA2A2D3-E548-4AFB-AAFB-B4B342FF4E14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08573E2A-0873-45C1-AE3E-332C1DBADAC4}" type="pres">
      <dgm:prSet presAssocID="{6CA2A2D3-E548-4AFB-AAFB-B4B342FF4E14}" presName="hierChild2" presStyleCnt="0"/>
      <dgm:spPr/>
    </dgm:pt>
    <dgm:pt modelId="{4FBEE323-4935-46DB-9D19-EF9F407AF796}" type="pres">
      <dgm:prSet presAssocID="{83ACB551-40F9-4231-B786-D3F798A2690F}" presName="Name10" presStyleLbl="parChTrans1D2" presStyleIdx="0" presStyleCnt="3"/>
      <dgm:spPr/>
      <dgm:t>
        <a:bodyPr/>
        <a:lstStyle/>
        <a:p>
          <a:endParaRPr lang="fr-FR"/>
        </a:p>
      </dgm:t>
    </dgm:pt>
    <dgm:pt modelId="{545243D0-6176-4771-A41A-D79C5E2B5BA0}" type="pres">
      <dgm:prSet presAssocID="{718A0E1C-86CD-47FD-ABEA-360C1B912FF4}" presName="hierRoot2" presStyleCnt="0"/>
      <dgm:spPr/>
    </dgm:pt>
    <dgm:pt modelId="{E92E568B-5E1B-4D84-AE98-89F3ECEEC640}" type="pres">
      <dgm:prSet presAssocID="{718A0E1C-86CD-47FD-ABEA-360C1B912FF4}" presName="composite2" presStyleCnt="0"/>
      <dgm:spPr/>
    </dgm:pt>
    <dgm:pt modelId="{FB31A32B-9232-478F-8831-8B42C355A373}" type="pres">
      <dgm:prSet presAssocID="{718A0E1C-86CD-47FD-ABEA-360C1B912FF4}" presName="background2" presStyleLbl="node2" presStyleIdx="0" presStyleCnt="3"/>
      <dgm:spPr/>
    </dgm:pt>
    <dgm:pt modelId="{47AEFE9D-0C2E-4800-8126-AB6D51421A8E}" type="pres">
      <dgm:prSet presAssocID="{718A0E1C-86CD-47FD-ABEA-360C1B912FF4}" presName="text2" presStyleLbl="fgAcc2" presStyleIdx="0" presStyleCnt="3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6BE6E087-0E15-41BF-986F-81F5365A788A}" type="pres">
      <dgm:prSet presAssocID="{718A0E1C-86CD-47FD-ABEA-360C1B912FF4}" presName="hierChild3" presStyleCnt="0"/>
      <dgm:spPr/>
    </dgm:pt>
    <dgm:pt modelId="{4360B7AA-41D6-447B-A196-C8C7F25EBA86}" type="pres">
      <dgm:prSet presAssocID="{21C54C28-9ECE-48CD-95F5-7147B6F6E531}" presName="Name10" presStyleLbl="parChTrans1D2" presStyleIdx="1" presStyleCnt="3"/>
      <dgm:spPr/>
      <dgm:t>
        <a:bodyPr/>
        <a:lstStyle/>
        <a:p>
          <a:endParaRPr lang="fr-FR"/>
        </a:p>
      </dgm:t>
    </dgm:pt>
    <dgm:pt modelId="{477C6F9A-044D-4786-A7E1-C0949B31E209}" type="pres">
      <dgm:prSet presAssocID="{9CC0C006-A35C-458C-AA64-9BA7065A94B0}" presName="hierRoot2" presStyleCnt="0"/>
      <dgm:spPr/>
    </dgm:pt>
    <dgm:pt modelId="{83F7444D-DFC9-4107-B5D4-07C738003F72}" type="pres">
      <dgm:prSet presAssocID="{9CC0C006-A35C-458C-AA64-9BA7065A94B0}" presName="composite2" presStyleCnt="0"/>
      <dgm:spPr/>
    </dgm:pt>
    <dgm:pt modelId="{B8EAA51E-7370-420A-BC7C-EA01DD97601A}" type="pres">
      <dgm:prSet presAssocID="{9CC0C006-A35C-458C-AA64-9BA7065A94B0}" presName="background2" presStyleLbl="node2" presStyleIdx="1" presStyleCnt="3"/>
      <dgm:spPr/>
    </dgm:pt>
    <dgm:pt modelId="{2282010C-8531-4747-B22E-B1E6B47DFD63}" type="pres">
      <dgm:prSet presAssocID="{9CC0C006-A35C-458C-AA64-9BA7065A94B0}" presName="text2" presStyleLbl="fgAcc2" presStyleIdx="1" presStyleCnt="3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F683644A-EFA9-4B8C-AE4F-43E4E6052742}" type="pres">
      <dgm:prSet presAssocID="{9CC0C006-A35C-458C-AA64-9BA7065A94B0}" presName="hierChild3" presStyleCnt="0"/>
      <dgm:spPr/>
    </dgm:pt>
    <dgm:pt modelId="{66F3E9D2-F385-4094-9447-FBFB28B87A7A}" type="pres">
      <dgm:prSet presAssocID="{8260174C-DD0F-43BC-9B16-0281E7C2A590}" presName="Name10" presStyleLbl="parChTrans1D2" presStyleIdx="2" presStyleCnt="3"/>
      <dgm:spPr/>
      <dgm:t>
        <a:bodyPr/>
        <a:lstStyle/>
        <a:p>
          <a:endParaRPr lang="fr-FR"/>
        </a:p>
      </dgm:t>
    </dgm:pt>
    <dgm:pt modelId="{D9438D8E-FBA4-4908-84CD-FCB1180D0A02}" type="pres">
      <dgm:prSet presAssocID="{D790FE3F-01DB-43EC-AD18-989B98134D87}" presName="hierRoot2" presStyleCnt="0"/>
      <dgm:spPr/>
    </dgm:pt>
    <dgm:pt modelId="{99BFC435-1DC8-428A-A09D-1F3006548187}" type="pres">
      <dgm:prSet presAssocID="{D790FE3F-01DB-43EC-AD18-989B98134D87}" presName="composite2" presStyleCnt="0"/>
      <dgm:spPr/>
    </dgm:pt>
    <dgm:pt modelId="{2F78ED8B-F11A-4795-A099-D88A6A1C0A90}" type="pres">
      <dgm:prSet presAssocID="{D790FE3F-01DB-43EC-AD18-989B98134D87}" presName="background2" presStyleLbl="node2" presStyleIdx="2" presStyleCnt="3"/>
      <dgm:spPr/>
    </dgm:pt>
    <dgm:pt modelId="{5F111B47-527B-4CCC-A860-68EEB5AB41A1}" type="pres">
      <dgm:prSet presAssocID="{D790FE3F-01DB-43EC-AD18-989B98134D87}" presName="text2" presStyleLbl="fgAcc2" presStyleIdx="2" presStyleCnt="3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E2B594BF-2F40-4E25-B835-BA75820C1494}" type="pres">
      <dgm:prSet presAssocID="{D790FE3F-01DB-43EC-AD18-989B98134D87}" presName="hierChild3" presStyleCnt="0"/>
      <dgm:spPr/>
    </dgm:pt>
  </dgm:ptLst>
  <dgm:cxnLst>
    <dgm:cxn modelId="{68F08262-FABC-44B3-8749-D7453D35DB80}" srcId="{6CA2A2D3-E548-4AFB-AAFB-B4B342FF4E14}" destId="{718A0E1C-86CD-47FD-ABEA-360C1B912FF4}" srcOrd="0" destOrd="0" parTransId="{83ACB551-40F9-4231-B786-D3F798A2690F}" sibTransId="{84CA747A-FD09-4121-B174-B037B6AF45CC}"/>
    <dgm:cxn modelId="{CAB5B5C6-23E7-4460-A794-3344AF6CF039}" type="presOf" srcId="{8260174C-DD0F-43BC-9B16-0281E7C2A590}" destId="{66F3E9D2-F385-4094-9447-FBFB28B87A7A}" srcOrd="0" destOrd="0" presId="urn:microsoft.com/office/officeart/2005/8/layout/hierarchy1"/>
    <dgm:cxn modelId="{8B034511-915A-4B4B-ACEB-2D80FBED9C84}" srcId="{BDB49B17-E10B-4DC8-910E-9F36CD121053}" destId="{6CA2A2D3-E548-4AFB-AAFB-B4B342FF4E14}" srcOrd="0" destOrd="0" parTransId="{351C3491-D034-4EB9-ABAC-92561E0E047D}" sibTransId="{4B667E14-73D9-4709-88A9-1CF7B69BC0D7}"/>
    <dgm:cxn modelId="{6F27BF9B-5D63-432A-8CFF-DA0522A17665}" type="presOf" srcId="{21C54C28-9ECE-48CD-95F5-7147B6F6E531}" destId="{4360B7AA-41D6-447B-A196-C8C7F25EBA86}" srcOrd="0" destOrd="0" presId="urn:microsoft.com/office/officeart/2005/8/layout/hierarchy1"/>
    <dgm:cxn modelId="{8B1F34C9-0A89-403B-B46D-F70B672F0048}" type="presOf" srcId="{D790FE3F-01DB-43EC-AD18-989B98134D87}" destId="{5F111B47-527B-4CCC-A860-68EEB5AB41A1}" srcOrd="0" destOrd="0" presId="urn:microsoft.com/office/officeart/2005/8/layout/hierarchy1"/>
    <dgm:cxn modelId="{EECF39EC-85C1-4576-827B-6DFDF45A8BEF}" srcId="{6CA2A2D3-E548-4AFB-AAFB-B4B342FF4E14}" destId="{D790FE3F-01DB-43EC-AD18-989B98134D87}" srcOrd="2" destOrd="0" parTransId="{8260174C-DD0F-43BC-9B16-0281E7C2A590}" sibTransId="{CA2ED2BD-4E8C-4E6C-83A0-5B67EA36052C}"/>
    <dgm:cxn modelId="{A658C13A-DAD3-4EC7-8A33-49045D08E8DC}" type="presOf" srcId="{6CA2A2D3-E548-4AFB-AAFB-B4B342FF4E14}" destId="{48F4761D-5C6A-4541-9A69-3336653F172E}" srcOrd="0" destOrd="0" presId="urn:microsoft.com/office/officeart/2005/8/layout/hierarchy1"/>
    <dgm:cxn modelId="{D07A5F43-AD73-4B28-BC42-3D436923BC5B}" type="presOf" srcId="{83ACB551-40F9-4231-B786-D3F798A2690F}" destId="{4FBEE323-4935-46DB-9D19-EF9F407AF796}" srcOrd="0" destOrd="0" presId="urn:microsoft.com/office/officeart/2005/8/layout/hierarchy1"/>
    <dgm:cxn modelId="{AD7BB7E6-4C69-4E72-9573-9F9A9CD6BD10}" type="presOf" srcId="{718A0E1C-86CD-47FD-ABEA-360C1B912FF4}" destId="{47AEFE9D-0C2E-4800-8126-AB6D51421A8E}" srcOrd="0" destOrd="0" presId="urn:microsoft.com/office/officeart/2005/8/layout/hierarchy1"/>
    <dgm:cxn modelId="{9A11DC12-CF71-4811-8DB1-156E2868D087}" srcId="{6CA2A2D3-E548-4AFB-AAFB-B4B342FF4E14}" destId="{9CC0C006-A35C-458C-AA64-9BA7065A94B0}" srcOrd="1" destOrd="0" parTransId="{21C54C28-9ECE-48CD-95F5-7147B6F6E531}" sibTransId="{0E3544B8-6138-4A5F-89F6-DD284547240A}"/>
    <dgm:cxn modelId="{EBBFDD91-BF77-4A48-908E-1B8CDEAC77AC}" type="presOf" srcId="{9CC0C006-A35C-458C-AA64-9BA7065A94B0}" destId="{2282010C-8531-4747-B22E-B1E6B47DFD63}" srcOrd="0" destOrd="0" presId="urn:microsoft.com/office/officeart/2005/8/layout/hierarchy1"/>
    <dgm:cxn modelId="{9B6E9BD4-0AE2-49A3-BCCF-DCB01A1CA6CF}" type="presOf" srcId="{BDB49B17-E10B-4DC8-910E-9F36CD121053}" destId="{52CE78CF-F759-47E5-9B41-4B200D696142}" srcOrd="0" destOrd="0" presId="urn:microsoft.com/office/officeart/2005/8/layout/hierarchy1"/>
    <dgm:cxn modelId="{795573FF-AE4F-4393-B4F6-71FCDF9DC248}" type="presParOf" srcId="{52CE78CF-F759-47E5-9B41-4B200D696142}" destId="{90A2D9E7-4820-4634-8B85-852DF36966FE}" srcOrd="0" destOrd="0" presId="urn:microsoft.com/office/officeart/2005/8/layout/hierarchy1"/>
    <dgm:cxn modelId="{71E3985C-8858-4B19-8F3F-916F9542EF4A}" type="presParOf" srcId="{90A2D9E7-4820-4634-8B85-852DF36966FE}" destId="{447D5F29-F53E-42D7-8847-D7BBB8B17317}" srcOrd="0" destOrd="0" presId="urn:microsoft.com/office/officeart/2005/8/layout/hierarchy1"/>
    <dgm:cxn modelId="{5C42A574-62A9-4842-8C01-309E2081B6C6}" type="presParOf" srcId="{447D5F29-F53E-42D7-8847-D7BBB8B17317}" destId="{A629E9EE-F22D-43D1-A77D-95230E166A2F}" srcOrd="0" destOrd="0" presId="urn:microsoft.com/office/officeart/2005/8/layout/hierarchy1"/>
    <dgm:cxn modelId="{FF8864D2-49AD-4C9D-BDD1-B9107D7801BA}" type="presParOf" srcId="{447D5F29-F53E-42D7-8847-D7BBB8B17317}" destId="{48F4761D-5C6A-4541-9A69-3336653F172E}" srcOrd="1" destOrd="0" presId="urn:microsoft.com/office/officeart/2005/8/layout/hierarchy1"/>
    <dgm:cxn modelId="{F4511A82-0970-40B3-BA7D-1E8901A95424}" type="presParOf" srcId="{90A2D9E7-4820-4634-8B85-852DF36966FE}" destId="{08573E2A-0873-45C1-AE3E-332C1DBADAC4}" srcOrd="1" destOrd="0" presId="urn:microsoft.com/office/officeart/2005/8/layout/hierarchy1"/>
    <dgm:cxn modelId="{5AC4CE75-4386-470F-B7EF-D4E3C2A0DCA1}" type="presParOf" srcId="{08573E2A-0873-45C1-AE3E-332C1DBADAC4}" destId="{4FBEE323-4935-46DB-9D19-EF9F407AF796}" srcOrd="0" destOrd="0" presId="urn:microsoft.com/office/officeart/2005/8/layout/hierarchy1"/>
    <dgm:cxn modelId="{62E5E740-F3B5-4A20-8C10-1ED0ECE94F5F}" type="presParOf" srcId="{08573E2A-0873-45C1-AE3E-332C1DBADAC4}" destId="{545243D0-6176-4771-A41A-D79C5E2B5BA0}" srcOrd="1" destOrd="0" presId="urn:microsoft.com/office/officeart/2005/8/layout/hierarchy1"/>
    <dgm:cxn modelId="{9314B906-3DC7-45A4-A120-2D0B28E9BE28}" type="presParOf" srcId="{545243D0-6176-4771-A41A-D79C5E2B5BA0}" destId="{E92E568B-5E1B-4D84-AE98-89F3ECEEC640}" srcOrd="0" destOrd="0" presId="urn:microsoft.com/office/officeart/2005/8/layout/hierarchy1"/>
    <dgm:cxn modelId="{AD8108DC-816A-403B-9EAC-306953EBB0D2}" type="presParOf" srcId="{E92E568B-5E1B-4D84-AE98-89F3ECEEC640}" destId="{FB31A32B-9232-478F-8831-8B42C355A373}" srcOrd="0" destOrd="0" presId="urn:microsoft.com/office/officeart/2005/8/layout/hierarchy1"/>
    <dgm:cxn modelId="{DE9F189D-F233-4FEE-8B3A-F1E0B9971D91}" type="presParOf" srcId="{E92E568B-5E1B-4D84-AE98-89F3ECEEC640}" destId="{47AEFE9D-0C2E-4800-8126-AB6D51421A8E}" srcOrd="1" destOrd="0" presId="urn:microsoft.com/office/officeart/2005/8/layout/hierarchy1"/>
    <dgm:cxn modelId="{F61B5206-4315-4E3F-A4D3-F725E3A4615C}" type="presParOf" srcId="{545243D0-6176-4771-A41A-D79C5E2B5BA0}" destId="{6BE6E087-0E15-41BF-986F-81F5365A788A}" srcOrd="1" destOrd="0" presId="urn:microsoft.com/office/officeart/2005/8/layout/hierarchy1"/>
    <dgm:cxn modelId="{73C8680C-10C6-4AC7-972C-0B35346077A1}" type="presParOf" srcId="{08573E2A-0873-45C1-AE3E-332C1DBADAC4}" destId="{4360B7AA-41D6-447B-A196-C8C7F25EBA86}" srcOrd="2" destOrd="0" presId="urn:microsoft.com/office/officeart/2005/8/layout/hierarchy1"/>
    <dgm:cxn modelId="{ACCA0E37-E2F3-447D-BF63-62E310A5CE60}" type="presParOf" srcId="{08573E2A-0873-45C1-AE3E-332C1DBADAC4}" destId="{477C6F9A-044D-4786-A7E1-C0949B31E209}" srcOrd="3" destOrd="0" presId="urn:microsoft.com/office/officeart/2005/8/layout/hierarchy1"/>
    <dgm:cxn modelId="{C4AF1999-DA8B-46DE-9F4A-58A02C859D57}" type="presParOf" srcId="{477C6F9A-044D-4786-A7E1-C0949B31E209}" destId="{83F7444D-DFC9-4107-B5D4-07C738003F72}" srcOrd="0" destOrd="0" presId="urn:microsoft.com/office/officeart/2005/8/layout/hierarchy1"/>
    <dgm:cxn modelId="{AC319BC7-A20C-4FF2-822C-0CE13462C7CB}" type="presParOf" srcId="{83F7444D-DFC9-4107-B5D4-07C738003F72}" destId="{B8EAA51E-7370-420A-BC7C-EA01DD97601A}" srcOrd="0" destOrd="0" presId="urn:microsoft.com/office/officeart/2005/8/layout/hierarchy1"/>
    <dgm:cxn modelId="{202D69D0-8CF6-4D2A-BEBF-72AEB2C0B655}" type="presParOf" srcId="{83F7444D-DFC9-4107-B5D4-07C738003F72}" destId="{2282010C-8531-4747-B22E-B1E6B47DFD63}" srcOrd="1" destOrd="0" presId="urn:microsoft.com/office/officeart/2005/8/layout/hierarchy1"/>
    <dgm:cxn modelId="{9415AFEC-69CB-47C1-91C0-57810F9ED1F7}" type="presParOf" srcId="{477C6F9A-044D-4786-A7E1-C0949B31E209}" destId="{F683644A-EFA9-4B8C-AE4F-43E4E6052742}" srcOrd="1" destOrd="0" presId="urn:microsoft.com/office/officeart/2005/8/layout/hierarchy1"/>
    <dgm:cxn modelId="{6A8EB48B-5897-426E-AC6F-CABCA811F90E}" type="presParOf" srcId="{08573E2A-0873-45C1-AE3E-332C1DBADAC4}" destId="{66F3E9D2-F385-4094-9447-FBFB28B87A7A}" srcOrd="4" destOrd="0" presId="urn:microsoft.com/office/officeart/2005/8/layout/hierarchy1"/>
    <dgm:cxn modelId="{850EE242-182B-42EA-82F1-EDEFB8ED4A97}" type="presParOf" srcId="{08573E2A-0873-45C1-AE3E-332C1DBADAC4}" destId="{D9438D8E-FBA4-4908-84CD-FCB1180D0A02}" srcOrd="5" destOrd="0" presId="urn:microsoft.com/office/officeart/2005/8/layout/hierarchy1"/>
    <dgm:cxn modelId="{5DF47E9E-88F7-42B2-9F7D-DE0BB965192B}" type="presParOf" srcId="{D9438D8E-FBA4-4908-84CD-FCB1180D0A02}" destId="{99BFC435-1DC8-428A-A09D-1F3006548187}" srcOrd="0" destOrd="0" presId="urn:microsoft.com/office/officeart/2005/8/layout/hierarchy1"/>
    <dgm:cxn modelId="{8610A685-8E1E-4210-B8B8-781F120DF8F4}" type="presParOf" srcId="{99BFC435-1DC8-428A-A09D-1F3006548187}" destId="{2F78ED8B-F11A-4795-A099-D88A6A1C0A90}" srcOrd="0" destOrd="0" presId="urn:microsoft.com/office/officeart/2005/8/layout/hierarchy1"/>
    <dgm:cxn modelId="{D3694E8B-CF19-4E84-97B8-8044271C9EBA}" type="presParOf" srcId="{99BFC435-1DC8-428A-A09D-1F3006548187}" destId="{5F111B47-527B-4CCC-A860-68EEB5AB41A1}" srcOrd="1" destOrd="0" presId="urn:microsoft.com/office/officeart/2005/8/layout/hierarchy1"/>
    <dgm:cxn modelId="{142B92C3-ED02-417A-9C48-ED8EA11A7FBF}" type="presParOf" srcId="{D9438D8E-FBA4-4908-84CD-FCB1180D0A02}" destId="{E2B594BF-2F40-4E25-B835-BA75820C149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BC6387-B715-49BB-A4F4-2EE524129FDA}">
      <dsp:nvSpPr>
        <dsp:cNvPr id="0" name=""/>
        <dsp:cNvSpPr/>
      </dsp:nvSpPr>
      <dsp:spPr>
        <a:xfrm>
          <a:off x="937" y="147763"/>
          <a:ext cx="1379620" cy="125122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1EE96B-5D28-4ECF-B3A0-0B4B9F6F8E51}">
      <dsp:nvSpPr>
        <dsp:cNvPr id="0" name=""/>
        <dsp:cNvSpPr/>
      </dsp:nvSpPr>
      <dsp:spPr>
        <a:xfrm>
          <a:off x="401739" y="1194027"/>
          <a:ext cx="1027196" cy="66017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kern="1200" dirty="0" smtClean="0"/>
            <a:t>NAVY</a:t>
          </a:r>
          <a:endParaRPr lang="fr-FR" sz="1400" kern="1200" dirty="0"/>
        </a:p>
      </dsp:txBody>
      <dsp:txXfrm>
        <a:off x="421075" y="1213363"/>
        <a:ext cx="988524" cy="621500"/>
      </dsp:txXfrm>
    </dsp:sp>
    <dsp:sp modelId="{E566CDFC-C661-4F66-B981-5E300F615F7E}">
      <dsp:nvSpPr>
        <dsp:cNvPr id="0" name=""/>
        <dsp:cNvSpPr/>
      </dsp:nvSpPr>
      <dsp:spPr>
        <a:xfrm>
          <a:off x="1584629" y="607625"/>
          <a:ext cx="204071" cy="331503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100" kern="1200" dirty="0"/>
        </a:p>
      </dsp:txBody>
      <dsp:txXfrm>
        <a:off x="1584629" y="673926"/>
        <a:ext cx="142850" cy="198901"/>
      </dsp:txXfrm>
    </dsp:sp>
    <dsp:sp modelId="{5BAB971B-ABA8-4E63-BFFA-EBDC83363108}">
      <dsp:nvSpPr>
        <dsp:cNvPr id="0" name=""/>
        <dsp:cNvSpPr/>
      </dsp:nvSpPr>
      <dsp:spPr>
        <a:xfrm>
          <a:off x="1963618" y="147763"/>
          <a:ext cx="1379620" cy="125122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4EA148-49EE-44C5-99AC-59B5139F8FD2}">
      <dsp:nvSpPr>
        <dsp:cNvPr id="0" name=""/>
        <dsp:cNvSpPr/>
      </dsp:nvSpPr>
      <dsp:spPr>
        <a:xfrm>
          <a:off x="2364420" y="1194027"/>
          <a:ext cx="1027196" cy="66017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kern="1200" dirty="0" smtClean="0"/>
            <a:t>Automobile</a:t>
          </a:r>
          <a:endParaRPr lang="fr-FR" sz="1400" kern="1200" dirty="0"/>
        </a:p>
      </dsp:txBody>
      <dsp:txXfrm>
        <a:off x="2383756" y="1213363"/>
        <a:ext cx="988524" cy="621500"/>
      </dsp:txXfrm>
    </dsp:sp>
    <dsp:sp modelId="{A5EB1BFD-00A9-4C33-8918-6E0527A53D2B}">
      <dsp:nvSpPr>
        <dsp:cNvPr id="0" name=""/>
        <dsp:cNvSpPr/>
      </dsp:nvSpPr>
      <dsp:spPr>
        <a:xfrm rot="164217">
          <a:off x="3605896" y="659446"/>
          <a:ext cx="263107" cy="331503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100" kern="1200" dirty="0"/>
        </a:p>
      </dsp:txBody>
      <dsp:txXfrm>
        <a:off x="3605941" y="723862"/>
        <a:ext cx="184175" cy="198901"/>
      </dsp:txXfrm>
    </dsp:sp>
    <dsp:sp modelId="{D3ADB770-2F96-4D8B-B1BE-7DA54C6143DC}">
      <dsp:nvSpPr>
        <dsp:cNvPr id="0" name=""/>
        <dsp:cNvSpPr/>
      </dsp:nvSpPr>
      <dsp:spPr>
        <a:xfrm>
          <a:off x="4094116" y="584982"/>
          <a:ext cx="591719" cy="54281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C14F2A-8A41-4E71-947C-387D94333F8D}">
      <dsp:nvSpPr>
        <dsp:cNvPr id="0" name=""/>
        <dsp:cNvSpPr/>
      </dsp:nvSpPr>
      <dsp:spPr>
        <a:xfrm>
          <a:off x="4032510" y="1216983"/>
          <a:ext cx="1027196" cy="66017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kern="1200" dirty="0" smtClean="0"/>
            <a:t>FOOD industries</a:t>
          </a:r>
          <a:endParaRPr lang="fr-FR" sz="1400" kern="1200" dirty="0"/>
        </a:p>
      </dsp:txBody>
      <dsp:txXfrm>
        <a:off x="4051846" y="1236319"/>
        <a:ext cx="988524" cy="621500"/>
      </dsp:txXfrm>
    </dsp:sp>
    <dsp:sp modelId="{3D4B49C8-194E-40B8-9563-F2F1FCAE9F4B}">
      <dsp:nvSpPr>
        <dsp:cNvPr id="0" name=""/>
        <dsp:cNvSpPr/>
      </dsp:nvSpPr>
      <dsp:spPr>
        <a:xfrm rot="21441111">
          <a:off x="5266228" y="723461"/>
          <a:ext cx="166976" cy="3029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100" kern="1200" dirty="0"/>
        </a:p>
      </dsp:txBody>
      <dsp:txXfrm>
        <a:off x="5266255" y="785203"/>
        <a:ext cx="116883" cy="181754"/>
      </dsp:txXfrm>
    </dsp:sp>
    <dsp:sp modelId="{3A3738BD-68C5-43B0-BD8B-8F1C35C6486E}">
      <dsp:nvSpPr>
        <dsp:cNvPr id="0" name=""/>
        <dsp:cNvSpPr/>
      </dsp:nvSpPr>
      <dsp:spPr>
        <a:xfrm>
          <a:off x="5495030" y="147763"/>
          <a:ext cx="1379620" cy="125122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385380-2D98-4803-AC92-6D268ECD96C8}">
      <dsp:nvSpPr>
        <dsp:cNvPr id="0" name=""/>
        <dsp:cNvSpPr/>
      </dsp:nvSpPr>
      <dsp:spPr>
        <a:xfrm>
          <a:off x="5895831" y="1194027"/>
          <a:ext cx="1027196" cy="66017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kern="1200" dirty="0" smtClean="0"/>
            <a:t>GAS</a:t>
          </a:r>
          <a:endParaRPr lang="fr-FR" sz="1400" kern="1200" dirty="0"/>
        </a:p>
      </dsp:txBody>
      <dsp:txXfrm>
        <a:off x="5915167" y="1213363"/>
        <a:ext cx="988524" cy="62150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17158C-EAA1-4C4D-8080-F4CA3FE58327}">
      <dsp:nvSpPr>
        <dsp:cNvPr id="0" name=""/>
        <dsp:cNvSpPr/>
      </dsp:nvSpPr>
      <dsp:spPr>
        <a:xfrm rot="5400000">
          <a:off x="1935699" y="112697"/>
          <a:ext cx="1654491" cy="1759198"/>
        </a:xfrm>
        <a:prstGeom prst="hexagon">
          <a:avLst>
            <a:gd name="adj" fmla="val 25000"/>
            <a:gd name="vf" fmla="val 115470"/>
          </a:avLst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200" kern="1200" dirty="0" smtClean="0"/>
            <a:t>COPPER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200" kern="1200" dirty="0" smtClean="0"/>
            <a:t>TM 900S</a:t>
          </a:r>
          <a:endParaRPr lang="fr-FR" sz="2200" kern="1200" dirty="0"/>
        </a:p>
      </dsp:txBody>
      <dsp:txXfrm rot="-5400000">
        <a:off x="2176546" y="440800"/>
        <a:ext cx="1172798" cy="1102994"/>
      </dsp:txXfrm>
    </dsp:sp>
    <dsp:sp modelId="{A10F9619-09DA-4131-ADDF-369FC89E0A50}">
      <dsp:nvSpPr>
        <dsp:cNvPr id="0" name=""/>
        <dsp:cNvSpPr/>
      </dsp:nvSpPr>
      <dsp:spPr>
        <a:xfrm>
          <a:off x="2601227" y="1535329"/>
          <a:ext cx="1168667" cy="6283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EA7829-2BA6-4F2D-87DD-DF556361F128}">
      <dsp:nvSpPr>
        <dsp:cNvPr id="0" name=""/>
        <dsp:cNvSpPr/>
      </dsp:nvSpPr>
      <dsp:spPr>
        <a:xfrm rot="5400000">
          <a:off x="321443" y="1106315"/>
          <a:ext cx="1714380" cy="1717353"/>
        </a:xfrm>
        <a:prstGeom prst="hexagon">
          <a:avLst>
            <a:gd name="adj" fmla="val 25000"/>
            <a:gd name="vf" fmla="val 115470"/>
          </a:avLst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 dirty="0" smtClean="0"/>
            <a:t>ALUMINIUM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 dirty="0" smtClean="0"/>
            <a:t>HT 600</a:t>
          </a:r>
          <a:endParaRPr lang="fr-FR" sz="1700" kern="1200" dirty="0"/>
        </a:p>
      </dsp:txBody>
      <dsp:txXfrm rot="-5400000">
        <a:off x="606182" y="1393532"/>
        <a:ext cx="1144902" cy="114292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E509F3-0F96-4E5D-9FFF-D3B6A3750595}">
      <dsp:nvSpPr>
        <dsp:cNvPr id="0" name=""/>
        <dsp:cNvSpPr/>
      </dsp:nvSpPr>
      <dsp:spPr>
        <a:xfrm>
          <a:off x="0" y="0"/>
          <a:ext cx="7733176" cy="2014762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2E0ED1-4687-46CC-845C-0BB29DEE4556}">
      <dsp:nvSpPr>
        <dsp:cNvPr id="0" name=""/>
        <dsp:cNvSpPr/>
      </dsp:nvSpPr>
      <dsp:spPr>
        <a:xfrm>
          <a:off x="342" y="604428"/>
          <a:ext cx="1435787" cy="80590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kern="1200" dirty="0" smtClean="0">
              <a:solidFill>
                <a:schemeClr val="tx1"/>
              </a:solidFill>
            </a:rPr>
            <a:t>CLEANERS</a:t>
          </a:r>
          <a:endParaRPr lang="fr-FR" sz="1800" kern="1200" dirty="0">
            <a:solidFill>
              <a:schemeClr val="tx1"/>
            </a:solidFill>
          </a:endParaRPr>
        </a:p>
      </dsp:txBody>
      <dsp:txXfrm>
        <a:off x="39683" y="643769"/>
        <a:ext cx="1357105" cy="727222"/>
      </dsp:txXfrm>
    </dsp:sp>
    <dsp:sp modelId="{F5B33BDC-D5D0-4685-9E71-D699164D0F94}">
      <dsp:nvSpPr>
        <dsp:cNvPr id="0" name=""/>
        <dsp:cNvSpPr/>
      </dsp:nvSpPr>
      <dsp:spPr>
        <a:xfrm>
          <a:off x="1574519" y="604428"/>
          <a:ext cx="1435787" cy="80590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kern="1200" dirty="0" smtClean="0">
              <a:solidFill>
                <a:schemeClr val="tx1"/>
              </a:solidFill>
            </a:rPr>
            <a:t>ANAEROBICS RESINS</a:t>
          </a:r>
          <a:endParaRPr lang="fr-FR" sz="1800" kern="1200" dirty="0">
            <a:solidFill>
              <a:schemeClr val="tx1"/>
            </a:solidFill>
          </a:endParaRPr>
        </a:p>
      </dsp:txBody>
      <dsp:txXfrm>
        <a:off x="1613860" y="643769"/>
        <a:ext cx="1357105" cy="727222"/>
      </dsp:txXfrm>
    </dsp:sp>
    <dsp:sp modelId="{22078D96-3AA1-40B2-9138-9BC3520AC89F}">
      <dsp:nvSpPr>
        <dsp:cNvPr id="0" name=""/>
        <dsp:cNvSpPr/>
      </dsp:nvSpPr>
      <dsp:spPr>
        <a:xfrm>
          <a:off x="3148696" y="604428"/>
          <a:ext cx="1435787" cy="805904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kern="1200" dirty="0" smtClean="0">
              <a:solidFill>
                <a:schemeClr val="tx1"/>
              </a:solidFill>
            </a:rPr>
            <a:t>GLUES</a:t>
          </a:r>
          <a:endParaRPr lang="fr-FR" sz="1800" kern="1200" dirty="0">
            <a:solidFill>
              <a:schemeClr val="tx1"/>
            </a:solidFill>
          </a:endParaRPr>
        </a:p>
      </dsp:txBody>
      <dsp:txXfrm>
        <a:off x="3188037" y="643769"/>
        <a:ext cx="1357105" cy="727222"/>
      </dsp:txXfrm>
    </dsp:sp>
    <dsp:sp modelId="{F44C2D41-E402-48B4-832F-45240B6C0526}">
      <dsp:nvSpPr>
        <dsp:cNvPr id="0" name=""/>
        <dsp:cNvSpPr/>
      </dsp:nvSpPr>
      <dsp:spPr>
        <a:xfrm>
          <a:off x="4722873" y="604428"/>
          <a:ext cx="1435787" cy="80590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kern="1200" dirty="0" smtClean="0"/>
            <a:t>FLEXIBLE ADHESIVES</a:t>
          </a:r>
          <a:endParaRPr lang="fr-FR" sz="1800" kern="1200" dirty="0">
            <a:solidFill>
              <a:schemeClr val="tx1"/>
            </a:solidFill>
          </a:endParaRPr>
        </a:p>
      </dsp:txBody>
      <dsp:txXfrm>
        <a:off x="4762214" y="643769"/>
        <a:ext cx="1357105" cy="727222"/>
      </dsp:txXfrm>
    </dsp:sp>
    <dsp:sp modelId="{E548BBF2-2CA5-48F8-92B2-FED4B3FBCE4B}">
      <dsp:nvSpPr>
        <dsp:cNvPr id="0" name=""/>
        <dsp:cNvSpPr/>
      </dsp:nvSpPr>
      <dsp:spPr>
        <a:xfrm>
          <a:off x="6297050" y="604428"/>
          <a:ext cx="1435787" cy="805904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kern="1200" dirty="0" smtClean="0">
              <a:solidFill>
                <a:schemeClr val="tx1"/>
              </a:solidFill>
            </a:rPr>
            <a:t>EPOXIES</a:t>
          </a:r>
          <a:endParaRPr lang="fr-FR" sz="1800" kern="1200" dirty="0">
            <a:solidFill>
              <a:schemeClr val="tx1"/>
            </a:solidFill>
          </a:endParaRPr>
        </a:p>
      </dsp:txBody>
      <dsp:txXfrm>
        <a:off x="6336391" y="643769"/>
        <a:ext cx="1357105" cy="72722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3ECF37-E16C-4BAB-A686-27C3655CC421}">
      <dsp:nvSpPr>
        <dsp:cNvPr id="0" name=""/>
        <dsp:cNvSpPr/>
      </dsp:nvSpPr>
      <dsp:spPr>
        <a:xfrm>
          <a:off x="860569" y="1303"/>
          <a:ext cx="1950083" cy="780033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8255" rIns="0" bIns="8255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altLang="fr-FR" sz="1300" b="1" kern="1200" dirty="0" smtClean="0">
              <a:solidFill>
                <a:srgbClr val="000000"/>
              </a:solidFill>
            </a:rPr>
            <a:t>THREADLOCKER</a:t>
          </a:r>
          <a:endParaRPr lang="fr-FR" sz="1300" kern="1200" dirty="0"/>
        </a:p>
      </dsp:txBody>
      <dsp:txXfrm>
        <a:off x="1250586" y="1303"/>
        <a:ext cx="1170050" cy="780033"/>
      </dsp:txXfrm>
    </dsp:sp>
    <dsp:sp modelId="{3C81D667-36EE-4ADB-A775-AF15FA87F2B0}">
      <dsp:nvSpPr>
        <dsp:cNvPr id="0" name=""/>
        <dsp:cNvSpPr/>
      </dsp:nvSpPr>
      <dsp:spPr>
        <a:xfrm>
          <a:off x="2557142" y="67606"/>
          <a:ext cx="1618569" cy="647427"/>
        </a:xfrm>
        <a:prstGeom prst="chevron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000" kern="1200" dirty="0" smtClean="0"/>
            <a:t>FREINAGE MOYEN</a:t>
          </a:r>
        </a:p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000" kern="1200" dirty="0" smtClean="0"/>
            <a:t>FREINAGE FAIBLE</a:t>
          </a:r>
        </a:p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000" kern="1200" dirty="0" smtClean="0"/>
            <a:t>FREINAGE FORT</a:t>
          </a:r>
          <a:endParaRPr lang="fr-FR" sz="1000" kern="1200" dirty="0"/>
        </a:p>
      </dsp:txBody>
      <dsp:txXfrm>
        <a:off x="2880856" y="67606"/>
        <a:ext cx="971142" cy="647427"/>
      </dsp:txXfrm>
    </dsp:sp>
    <dsp:sp modelId="{BC1CEC04-ED7A-44CD-BD75-B7714C903575}">
      <dsp:nvSpPr>
        <dsp:cNvPr id="0" name=""/>
        <dsp:cNvSpPr/>
      </dsp:nvSpPr>
      <dsp:spPr>
        <a:xfrm>
          <a:off x="860569" y="890541"/>
          <a:ext cx="1950083" cy="780033"/>
        </a:xfrm>
        <a:prstGeom prst="chevron">
          <a:avLst/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8255" rIns="0" bIns="8255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altLang="fr-FR" sz="1300" b="1" kern="1200" dirty="0" smtClean="0">
              <a:solidFill>
                <a:srgbClr val="000000"/>
              </a:solidFill>
            </a:rPr>
            <a:t>RINGS and BEARINGS LOCKERS </a:t>
          </a:r>
          <a:endParaRPr lang="fr-FR" sz="1300" kern="1200" dirty="0"/>
        </a:p>
      </dsp:txBody>
      <dsp:txXfrm>
        <a:off x="1250586" y="890541"/>
        <a:ext cx="1170050" cy="780033"/>
      </dsp:txXfrm>
    </dsp:sp>
    <dsp:sp modelId="{93FE4B22-8590-49F5-A9F5-B8096B2A073A}">
      <dsp:nvSpPr>
        <dsp:cNvPr id="0" name=""/>
        <dsp:cNvSpPr/>
      </dsp:nvSpPr>
      <dsp:spPr>
        <a:xfrm>
          <a:off x="2557142" y="956844"/>
          <a:ext cx="1618569" cy="647427"/>
        </a:xfrm>
        <a:prstGeom prst="chevron">
          <a:avLst/>
        </a:prstGeom>
        <a:solidFill>
          <a:schemeClr val="accent5">
            <a:tint val="40000"/>
            <a:alpha val="90000"/>
            <a:hueOff val="-3580161"/>
            <a:satOff val="16084"/>
            <a:lumOff val="1106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-3580161"/>
              <a:satOff val="16084"/>
              <a:lumOff val="11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000" kern="1200" dirty="0" smtClean="0"/>
            <a:t>FIXPRESS</a:t>
          </a:r>
          <a:endParaRPr lang="fr-FR" sz="1000" kern="1200" dirty="0"/>
        </a:p>
      </dsp:txBody>
      <dsp:txXfrm>
        <a:off x="2880856" y="956844"/>
        <a:ext cx="971142" cy="647427"/>
      </dsp:txXfrm>
    </dsp:sp>
    <dsp:sp modelId="{44E13F2C-938A-4E00-99EB-B6F563EBCD8D}">
      <dsp:nvSpPr>
        <dsp:cNvPr id="0" name=""/>
        <dsp:cNvSpPr/>
      </dsp:nvSpPr>
      <dsp:spPr>
        <a:xfrm>
          <a:off x="860569" y="1779779"/>
          <a:ext cx="1950083" cy="780033"/>
        </a:xfrm>
        <a:prstGeom prst="chevron">
          <a:avLst/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8255" rIns="0" bIns="8255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altLang="fr-FR" sz="1300" b="1" kern="1200" dirty="0" smtClean="0">
              <a:solidFill>
                <a:srgbClr val="000000"/>
              </a:solidFill>
            </a:rPr>
            <a:t>THREAD SEALANT</a:t>
          </a:r>
          <a:endParaRPr lang="fr-FR" sz="1300" kern="1200" dirty="0"/>
        </a:p>
      </dsp:txBody>
      <dsp:txXfrm>
        <a:off x="1250586" y="1779779"/>
        <a:ext cx="1170050" cy="780033"/>
      </dsp:txXfrm>
    </dsp:sp>
    <dsp:sp modelId="{4B84E55F-2DBC-44D2-9795-054BD2FA071B}">
      <dsp:nvSpPr>
        <dsp:cNvPr id="0" name=""/>
        <dsp:cNvSpPr/>
      </dsp:nvSpPr>
      <dsp:spPr>
        <a:xfrm>
          <a:off x="2557142" y="1846082"/>
          <a:ext cx="1618569" cy="647427"/>
        </a:xfrm>
        <a:prstGeom prst="chevron">
          <a:avLst/>
        </a:prstGeom>
        <a:solidFill>
          <a:schemeClr val="accent5">
            <a:tint val="40000"/>
            <a:alpha val="90000"/>
            <a:hueOff val="-7160321"/>
            <a:satOff val="32169"/>
            <a:lumOff val="2211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-7160321"/>
              <a:satOff val="32169"/>
              <a:lumOff val="221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000" kern="1200" dirty="0" smtClean="0"/>
            <a:t>TUBELOCK EXTRA</a:t>
          </a:r>
          <a:endParaRPr lang="fr-FR" sz="1000" kern="1200" dirty="0"/>
        </a:p>
      </dsp:txBody>
      <dsp:txXfrm>
        <a:off x="2880856" y="1846082"/>
        <a:ext cx="971142" cy="647427"/>
      </dsp:txXfrm>
    </dsp:sp>
    <dsp:sp modelId="{1091F153-C5BF-4CA2-A828-2EB0625D751D}">
      <dsp:nvSpPr>
        <dsp:cNvPr id="0" name=""/>
        <dsp:cNvSpPr/>
      </dsp:nvSpPr>
      <dsp:spPr>
        <a:xfrm>
          <a:off x="860569" y="2669017"/>
          <a:ext cx="1950083" cy="780033"/>
        </a:xfrm>
        <a:prstGeom prst="chevron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8255" rIns="0" bIns="8255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altLang="fr-FR" sz="1300" b="1" kern="1200" dirty="0" smtClean="0">
              <a:solidFill>
                <a:srgbClr val="000000"/>
              </a:solidFill>
            </a:rPr>
            <a:t>FLANGE SEALS</a:t>
          </a:r>
          <a:endParaRPr lang="fr-FR" sz="1300" kern="1200" dirty="0"/>
        </a:p>
      </dsp:txBody>
      <dsp:txXfrm>
        <a:off x="1250586" y="2669017"/>
        <a:ext cx="1170050" cy="780033"/>
      </dsp:txXfrm>
    </dsp:sp>
    <dsp:sp modelId="{557459BB-7E7C-4B92-93BD-D87626E758E4}">
      <dsp:nvSpPr>
        <dsp:cNvPr id="0" name=""/>
        <dsp:cNvSpPr/>
      </dsp:nvSpPr>
      <dsp:spPr>
        <a:xfrm>
          <a:off x="2557142" y="2735320"/>
          <a:ext cx="1618569" cy="647427"/>
        </a:xfrm>
        <a:prstGeom prst="chevron">
          <a:avLst/>
        </a:prstGeom>
        <a:solidFill>
          <a:schemeClr val="accent5">
            <a:tint val="40000"/>
            <a:alpha val="90000"/>
            <a:hueOff val="-10740482"/>
            <a:satOff val="48253"/>
            <a:lumOff val="3317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-10740482"/>
              <a:satOff val="48253"/>
              <a:lumOff val="331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000" kern="1200" dirty="0" smtClean="0"/>
            <a:t>PORAJOINT</a:t>
          </a:r>
          <a:endParaRPr lang="fr-FR" sz="1000" kern="1200" dirty="0"/>
        </a:p>
      </dsp:txBody>
      <dsp:txXfrm>
        <a:off x="2880856" y="2735320"/>
        <a:ext cx="971142" cy="647427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470A7F-58A3-4E3B-8ADF-927DC9FB6BD5}">
      <dsp:nvSpPr>
        <dsp:cNvPr id="0" name=""/>
        <dsp:cNvSpPr/>
      </dsp:nvSpPr>
      <dsp:spPr>
        <a:xfrm>
          <a:off x="0" y="434535"/>
          <a:ext cx="1969971" cy="78798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20320" rIns="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200" kern="1200" dirty="0" smtClean="0"/>
            <a:t>C 3000</a:t>
          </a:r>
          <a:endParaRPr lang="fr-FR" sz="3200" kern="1200" dirty="0"/>
        </a:p>
      </dsp:txBody>
      <dsp:txXfrm>
        <a:off x="393994" y="434535"/>
        <a:ext cx="1181983" cy="787988"/>
      </dsp:txXfrm>
    </dsp:sp>
    <dsp:sp modelId="{A93ED433-75FE-4582-AEBC-06B487F4BEC0}">
      <dsp:nvSpPr>
        <dsp:cNvPr id="0" name=""/>
        <dsp:cNvSpPr/>
      </dsp:nvSpPr>
      <dsp:spPr>
        <a:xfrm>
          <a:off x="0" y="1361714"/>
          <a:ext cx="1969971" cy="78798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20320" rIns="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200" kern="1200" dirty="0" smtClean="0"/>
            <a:t>C 2040</a:t>
          </a:r>
          <a:endParaRPr lang="fr-FR" sz="3200" kern="1200" dirty="0"/>
        </a:p>
      </dsp:txBody>
      <dsp:txXfrm>
        <a:off x="393994" y="1361714"/>
        <a:ext cx="1181983" cy="787988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BFBF87-219D-4156-8142-1CA3DFEF35FD}">
      <dsp:nvSpPr>
        <dsp:cNvPr id="0" name=""/>
        <dsp:cNvSpPr/>
      </dsp:nvSpPr>
      <dsp:spPr>
        <a:xfrm>
          <a:off x="333515" y="0"/>
          <a:ext cx="3779840" cy="2266138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040A16-3111-4FB1-ADE3-B59C6EEB688B}">
      <dsp:nvSpPr>
        <dsp:cNvPr id="0" name=""/>
        <dsp:cNvSpPr/>
      </dsp:nvSpPr>
      <dsp:spPr>
        <a:xfrm>
          <a:off x="4776" y="679841"/>
          <a:ext cx="1431336" cy="90645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smtClean="0"/>
            <a:t>JOINT BLEU AUTO 102</a:t>
          </a:r>
          <a:endParaRPr lang="fr-FR" sz="2000" kern="1200" dirty="0"/>
        </a:p>
      </dsp:txBody>
      <dsp:txXfrm>
        <a:off x="49025" y="724090"/>
        <a:ext cx="1342838" cy="817957"/>
      </dsp:txXfrm>
    </dsp:sp>
    <dsp:sp modelId="{713ECF91-25BD-4204-84EA-6780FA6941E4}">
      <dsp:nvSpPr>
        <dsp:cNvPr id="0" name=""/>
        <dsp:cNvSpPr/>
      </dsp:nvSpPr>
      <dsp:spPr>
        <a:xfrm>
          <a:off x="1507767" y="679841"/>
          <a:ext cx="1431336" cy="906455"/>
        </a:xfrm>
        <a:prstGeom prst="roundRect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smtClean="0"/>
            <a:t>ORABOND 125</a:t>
          </a:r>
          <a:endParaRPr lang="fr-FR" sz="2000" kern="1200" dirty="0"/>
        </a:p>
      </dsp:txBody>
      <dsp:txXfrm>
        <a:off x="1552016" y="724090"/>
        <a:ext cx="1342838" cy="817957"/>
      </dsp:txXfrm>
    </dsp:sp>
    <dsp:sp modelId="{5C5C5476-5F76-4C9A-9B11-BEA749CB6DFD}">
      <dsp:nvSpPr>
        <dsp:cNvPr id="0" name=""/>
        <dsp:cNvSpPr/>
      </dsp:nvSpPr>
      <dsp:spPr>
        <a:xfrm>
          <a:off x="3010757" y="679841"/>
          <a:ext cx="1431336" cy="906455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smtClean="0"/>
            <a:t>ORABOND 129</a:t>
          </a:r>
          <a:endParaRPr lang="fr-FR" sz="2000" kern="1200" dirty="0"/>
        </a:p>
      </dsp:txBody>
      <dsp:txXfrm>
        <a:off x="3055006" y="724090"/>
        <a:ext cx="1342838" cy="817957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BFBF87-219D-4156-8142-1CA3DFEF35FD}">
      <dsp:nvSpPr>
        <dsp:cNvPr id="0" name=""/>
        <dsp:cNvSpPr/>
      </dsp:nvSpPr>
      <dsp:spPr>
        <a:xfrm>
          <a:off x="0" y="0"/>
          <a:ext cx="3975767" cy="1867301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040A16-3111-4FB1-ADE3-B59C6EEB688B}">
      <dsp:nvSpPr>
        <dsp:cNvPr id="0" name=""/>
        <dsp:cNvSpPr/>
      </dsp:nvSpPr>
      <dsp:spPr>
        <a:xfrm>
          <a:off x="4270" y="560190"/>
          <a:ext cx="1279700" cy="7469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 dirty="0" smtClean="0"/>
            <a:t>OREPOX 5</a:t>
          </a:r>
          <a:endParaRPr lang="fr-FR" sz="1700" kern="1200" dirty="0"/>
        </a:p>
      </dsp:txBody>
      <dsp:txXfrm>
        <a:off x="40732" y="596652"/>
        <a:ext cx="1206776" cy="673996"/>
      </dsp:txXfrm>
    </dsp:sp>
    <dsp:sp modelId="{713ECF91-25BD-4204-84EA-6780FA6941E4}">
      <dsp:nvSpPr>
        <dsp:cNvPr id="0" name=""/>
        <dsp:cNvSpPr/>
      </dsp:nvSpPr>
      <dsp:spPr>
        <a:xfrm>
          <a:off x="1348034" y="560190"/>
          <a:ext cx="1279700" cy="746920"/>
        </a:xfrm>
        <a:prstGeom prst="roundRect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 dirty="0" smtClean="0"/>
            <a:t>ORAMETAL POCKET</a:t>
          </a:r>
          <a:endParaRPr lang="fr-FR" sz="1700" kern="1200" dirty="0"/>
        </a:p>
      </dsp:txBody>
      <dsp:txXfrm>
        <a:off x="1384496" y="596652"/>
        <a:ext cx="1206776" cy="673996"/>
      </dsp:txXfrm>
    </dsp:sp>
    <dsp:sp modelId="{5C5C5476-5F76-4C9A-9B11-BEA749CB6DFD}">
      <dsp:nvSpPr>
        <dsp:cNvPr id="0" name=""/>
        <dsp:cNvSpPr/>
      </dsp:nvSpPr>
      <dsp:spPr>
        <a:xfrm>
          <a:off x="2691797" y="560190"/>
          <a:ext cx="1279700" cy="746920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 dirty="0" smtClean="0"/>
            <a:t>ADHERLOCK 73</a:t>
          </a:r>
          <a:endParaRPr lang="fr-FR" sz="1700" kern="1200" dirty="0"/>
        </a:p>
      </dsp:txBody>
      <dsp:txXfrm>
        <a:off x="2728259" y="596652"/>
        <a:ext cx="1206776" cy="673996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BFBF87-219D-4156-8142-1CA3DFEF35FD}">
      <dsp:nvSpPr>
        <dsp:cNvPr id="0" name=""/>
        <dsp:cNvSpPr/>
      </dsp:nvSpPr>
      <dsp:spPr>
        <a:xfrm>
          <a:off x="0" y="0"/>
          <a:ext cx="5228831" cy="2300438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B83657-4ACE-4F61-9243-E83AD0529632}">
      <dsp:nvSpPr>
        <dsp:cNvPr id="0" name=""/>
        <dsp:cNvSpPr/>
      </dsp:nvSpPr>
      <dsp:spPr>
        <a:xfrm>
          <a:off x="2042" y="690131"/>
          <a:ext cx="992661" cy="92017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 smtClean="0"/>
            <a:t>LIGHT OIL</a:t>
          </a:r>
          <a:endParaRPr lang="fr-FR" sz="12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 smtClean="0"/>
            <a:t>WR +</a:t>
          </a:r>
          <a:endParaRPr lang="fr-FR" sz="1200" kern="1200" dirty="0"/>
        </a:p>
      </dsp:txBody>
      <dsp:txXfrm>
        <a:off x="46961" y="735050"/>
        <a:ext cx="902823" cy="830337"/>
      </dsp:txXfrm>
    </dsp:sp>
    <dsp:sp modelId="{27040A16-3111-4FB1-ADE3-B59C6EEB688B}">
      <dsp:nvSpPr>
        <dsp:cNvPr id="0" name=""/>
        <dsp:cNvSpPr/>
      </dsp:nvSpPr>
      <dsp:spPr>
        <a:xfrm>
          <a:off x="1060064" y="690131"/>
          <a:ext cx="992661" cy="920175"/>
        </a:xfrm>
        <a:prstGeom prst="roundRect">
          <a:avLst/>
        </a:prstGeom>
        <a:solidFill>
          <a:schemeClr val="accent2">
            <a:hueOff val="1170380"/>
            <a:satOff val="-1460"/>
            <a:lumOff val="34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 smtClean="0"/>
            <a:t>OIL/WAX</a:t>
          </a:r>
          <a:endParaRPr lang="fr-FR" sz="12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 smtClean="0"/>
            <a:t>PROTOR 842</a:t>
          </a:r>
          <a:endParaRPr lang="fr-FR" sz="1200" kern="1200" dirty="0"/>
        </a:p>
      </dsp:txBody>
      <dsp:txXfrm>
        <a:off x="1104983" y="735050"/>
        <a:ext cx="902823" cy="830337"/>
      </dsp:txXfrm>
    </dsp:sp>
    <dsp:sp modelId="{713ECF91-25BD-4204-84EA-6780FA6941E4}">
      <dsp:nvSpPr>
        <dsp:cNvPr id="0" name=""/>
        <dsp:cNvSpPr/>
      </dsp:nvSpPr>
      <dsp:spPr>
        <a:xfrm>
          <a:off x="2118086" y="690131"/>
          <a:ext cx="992661" cy="920175"/>
        </a:xfrm>
        <a:prstGeom prst="roundRect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 smtClean="0"/>
            <a:t>WAX</a:t>
          </a:r>
          <a:endParaRPr lang="fr-FR" sz="12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 smtClean="0"/>
            <a:t>PROTOR SG 100</a:t>
          </a:r>
          <a:endParaRPr lang="fr-FR" sz="1200" kern="1200" dirty="0"/>
        </a:p>
      </dsp:txBody>
      <dsp:txXfrm>
        <a:off x="2163005" y="735050"/>
        <a:ext cx="902823" cy="830337"/>
      </dsp:txXfrm>
    </dsp:sp>
    <dsp:sp modelId="{5C5C5476-5F76-4C9A-9B11-BEA749CB6DFD}">
      <dsp:nvSpPr>
        <dsp:cNvPr id="0" name=""/>
        <dsp:cNvSpPr/>
      </dsp:nvSpPr>
      <dsp:spPr>
        <a:xfrm>
          <a:off x="3176108" y="690131"/>
          <a:ext cx="992661" cy="920175"/>
        </a:xfrm>
        <a:prstGeom prst="roundRect">
          <a:avLst/>
        </a:prstGeom>
        <a:solidFill>
          <a:schemeClr val="accent2">
            <a:hueOff val="3511139"/>
            <a:satOff val="-4379"/>
            <a:lumOff val="10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 smtClean="0"/>
            <a:t>VARNISH</a:t>
          </a:r>
          <a:endParaRPr lang="fr-FR" sz="12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 smtClean="0"/>
            <a:t>VERTRO</a:t>
          </a:r>
          <a:endParaRPr lang="fr-FR" sz="1200" kern="1200" dirty="0"/>
        </a:p>
      </dsp:txBody>
      <dsp:txXfrm>
        <a:off x="3221027" y="735050"/>
        <a:ext cx="902823" cy="830337"/>
      </dsp:txXfrm>
    </dsp:sp>
    <dsp:sp modelId="{424C9D20-DF62-416F-8C0E-526015F0BDFB}">
      <dsp:nvSpPr>
        <dsp:cNvPr id="0" name=""/>
        <dsp:cNvSpPr/>
      </dsp:nvSpPr>
      <dsp:spPr>
        <a:xfrm>
          <a:off x="4234130" y="690131"/>
          <a:ext cx="992661" cy="920175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 smtClean="0"/>
            <a:t>PEELABLE PROTECTION</a:t>
          </a:r>
          <a:endParaRPr lang="fr-FR" sz="12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 smtClean="0"/>
            <a:t>PROTOR PL</a:t>
          </a:r>
          <a:endParaRPr lang="fr-FR" sz="1200" kern="1200" dirty="0"/>
        </a:p>
      </dsp:txBody>
      <dsp:txXfrm>
        <a:off x="4279049" y="735050"/>
        <a:ext cx="902823" cy="83033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BC6387-B715-49BB-A4F4-2EE524129FDA}">
      <dsp:nvSpPr>
        <dsp:cNvPr id="0" name=""/>
        <dsp:cNvSpPr/>
      </dsp:nvSpPr>
      <dsp:spPr>
        <a:xfrm>
          <a:off x="1535" y="135456"/>
          <a:ext cx="1361375" cy="114701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1EE96B-5D28-4ECF-B3A0-0B4B9F6F8E51}">
      <dsp:nvSpPr>
        <dsp:cNvPr id="0" name=""/>
        <dsp:cNvSpPr/>
      </dsp:nvSpPr>
      <dsp:spPr>
        <a:xfrm>
          <a:off x="397036" y="1094576"/>
          <a:ext cx="1013611" cy="60518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000" kern="1200" dirty="0" smtClean="0"/>
            <a:t>FRENCH ARMY - NATO</a:t>
          </a:r>
          <a:endParaRPr lang="fr-FR" sz="1000" kern="1200" dirty="0"/>
        </a:p>
      </dsp:txBody>
      <dsp:txXfrm>
        <a:off x="414761" y="1112301"/>
        <a:ext cx="978161" cy="569736"/>
      </dsp:txXfrm>
    </dsp:sp>
    <dsp:sp modelId="{E566CDFC-C661-4F66-B981-5E300F615F7E}">
      <dsp:nvSpPr>
        <dsp:cNvPr id="0" name=""/>
        <dsp:cNvSpPr/>
      </dsp:nvSpPr>
      <dsp:spPr>
        <a:xfrm>
          <a:off x="1564282" y="545402"/>
          <a:ext cx="201372" cy="327119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800" kern="1200" dirty="0"/>
        </a:p>
      </dsp:txBody>
      <dsp:txXfrm>
        <a:off x="1564282" y="610826"/>
        <a:ext cx="140960" cy="196271"/>
      </dsp:txXfrm>
    </dsp:sp>
    <dsp:sp modelId="{5BAB971B-ABA8-4E63-BFFA-EBDC83363108}">
      <dsp:nvSpPr>
        <dsp:cNvPr id="0" name=""/>
        <dsp:cNvSpPr/>
      </dsp:nvSpPr>
      <dsp:spPr>
        <a:xfrm>
          <a:off x="1938259" y="135456"/>
          <a:ext cx="1361375" cy="114701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4EA148-49EE-44C5-99AC-59B5139F8FD2}">
      <dsp:nvSpPr>
        <dsp:cNvPr id="0" name=""/>
        <dsp:cNvSpPr/>
      </dsp:nvSpPr>
      <dsp:spPr>
        <a:xfrm>
          <a:off x="2333760" y="1094576"/>
          <a:ext cx="1013611" cy="60518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000" kern="1200" dirty="0" smtClean="0"/>
            <a:t>SNCF - RAILS</a:t>
          </a:r>
          <a:endParaRPr lang="fr-FR" sz="1000" kern="1200" dirty="0"/>
        </a:p>
      </dsp:txBody>
      <dsp:txXfrm>
        <a:off x="2351485" y="1112301"/>
        <a:ext cx="978161" cy="569736"/>
      </dsp:txXfrm>
    </dsp:sp>
    <dsp:sp modelId="{A5EB1BFD-00A9-4C33-8918-6E0527A53D2B}">
      <dsp:nvSpPr>
        <dsp:cNvPr id="0" name=""/>
        <dsp:cNvSpPr/>
      </dsp:nvSpPr>
      <dsp:spPr>
        <a:xfrm>
          <a:off x="3501007" y="545402"/>
          <a:ext cx="201372" cy="327119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800" kern="1200" dirty="0"/>
        </a:p>
      </dsp:txBody>
      <dsp:txXfrm>
        <a:off x="3501007" y="610826"/>
        <a:ext cx="140960" cy="196271"/>
      </dsp:txXfrm>
    </dsp:sp>
    <dsp:sp modelId="{D3ADB770-2F96-4D8B-B1BE-7DA54C6143DC}">
      <dsp:nvSpPr>
        <dsp:cNvPr id="0" name=""/>
        <dsp:cNvSpPr/>
      </dsp:nvSpPr>
      <dsp:spPr>
        <a:xfrm>
          <a:off x="3874984" y="135456"/>
          <a:ext cx="1361375" cy="114701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C14F2A-8A41-4E71-947C-387D94333F8D}">
      <dsp:nvSpPr>
        <dsp:cNvPr id="0" name=""/>
        <dsp:cNvSpPr/>
      </dsp:nvSpPr>
      <dsp:spPr>
        <a:xfrm>
          <a:off x="4270485" y="1094576"/>
          <a:ext cx="1013611" cy="60518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000" kern="1200" dirty="0" err="1" smtClean="0"/>
            <a:t>Aéronautic</a:t>
          </a:r>
          <a:endParaRPr lang="fr-FR" sz="1000" kern="1200" dirty="0"/>
        </a:p>
      </dsp:txBody>
      <dsp:txXfrm>
        <a:off x="4288210" y="1112301"/>
        <a:ext cx="978161" cy="569736"/>
      </dsp:txXfrm>
    </dsp:sp>
    <dsp:sp modelId="{3D4B49C8-194E-40B8-9563-F2F1FCAE9F4B}">
      <dsp:nvSpPr>
        <dsp:cNvPr id="0" name=""/>
        <dsp:cNvSpPr/>
      </dsp:nvSpPr>
      <dsp:spPr>
        <a:xfrm rot="21426722">
          <a:off x="5518492" y="489701"/>
          <a:ext cx="282671" cy="327119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800" kern="1200" dirty="0"/>
        </a:p>
      </dsp:txBody>
      <dsp:txXfrm>
        <a:off x="5518546" y="557261"/>
        <a:ext cx="197870" cy="196271"/>
      </dsp:txXfrm>
    </dsp:sp>
    <dsp:sp modelId="{646386FB-82D6-4F34-A044-5CC748764A38}">
      <dsp:nvSpPr>
        <dsp:cNvPr id="0" name=""/>
        <dsp:cNvSpPr/>
      </dsp:nvSpPr>
      <dsp:spPr>
        <a:xfrm>
          <a:off x="6042965" y="313564"/>
          <a:ext cx="890679" cy="59580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B4B58E-AF12-4C33-8BC8-0DF28969A720}">
      <dsp:nvSpPr>
        <dsp:cNvPr id="0" name=""/>
        <dsp:cNvSpPr/>
      </dsp:nvSpPr>
      <dsp:spPr>
        <a:xfrm>
          <a:off x="5973397" y="1045289"/>
          <a:ext cx="1013611" cy="60518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000" u="none" kern="1200" dirty="0" smtClean="0"/>
            <a:t>EDF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000" u="none" kern="1200" dirty="0" smtClean="0"/>
            <a:t>French </a:t>
          </a:r>
          <a:r>
            <a:rPr lang="fr-FR" sz="1000" u="none" kern="1200" dirty="0" err="1" smtClean="0"/>
            <a:t>nuclear</a:t>
          </a:r>
          <a:r>
            <a:rPr lang="fr-FR" sz="1000" u="none" kern="1200" dirty="0" smtClean="0"/>
            <a:t> industries</a:t>
          </a:r>
          <a:endParaRPr lang="fr-FR" sz="1000" u="none" kern="1200" dirty="0"/>
        </a:p>
      </dsp:txBody>
      <dsp:txXfrm>
        <a:off x="5991122" y="1063014"/>
        <a:ext cx="978161" cy="56973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E509F3-0F96-4E5D-9FFF-D3B6A3750595}">
      <dsp:nvSpPr>
        <dsp:cNvPr id="0" name=""/>
        <dsp:cNvSpPr/>
      </dsp:nvSpPr>
      <dsp:spPr>
        <a:xfrm>
          <a:off x="540913" y="0"/>
          <a:ext cx="6634922" cy="2548582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2E0ED1-4687-46CC-845C-0BB29DEE4556}">
      <dsp:nvSpPr>
        <dsp:cNvPr id="0" name=""/>
        <dsp:cNvSpPr/>
      </dsp:nvSpPr>
      <dsp:spPr>
        <a:xfrm>
          <a:off x="172276" y="764574"/>
          <a:ext cx="2341737" cy="101943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500" kern="1200" dirty="0" smtClean="0"/>
            <a:t>EFFICACITY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500" kern="1200" dirty="0" smtClean="0">
              <a:solidFill>
                <a:schemeClr val="tx1"/>
              </a:solidFill>
            </a:rPr>
            <a:t>REDUCE 4</a:t>
          </a:r>
          <a:endParaRPr lang="fr-FR" sz="1500" kern="1200" dirty="0">
            <a:solidFill>
              <a:schemeClr val="tx1"/>
            </a:solidFill>
          </a:endParaRPr>
        </a:p>
      </dsp:txBody>
      <dsp:txXfrm>
        <a:off x="222041" y="814339"/>
        <a:ext cx="2242207" cy="919902"/>
      </dsp:txXfrm>
    </dsp:sp>
    <dsp:sp modelId="{F5B33BDC-D5D0-4685-9E71-D699164D0F94}">
      <dsp:nvSpPr>
        <dsp:cNvPr id="0" name=""/>
        <dsp:cNvSpPr/>
      </dsp:nvSpPr>
      <dsp:spPr>
        <a:xfrm>
          <a:off x="2732026" y="764574"/>
          <a:ext cx="2341737" cy="1019432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500" kern="1200" dirty="0" smtClean="0"/>
            <a:t>MULTI PURPOSE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500" kern="1200" dirty="0" smtClean="0">
              <a:solidFill>
                <a:schemeClr val="tx1"/>
              </a:solidFill>
            </a:rPr>
            <a:t>WR +</a:t>
          </a:r>
          <a:endParaRPr lang="fr-FR" sz="1500" kern="1200" dirty="0">
            <a:solidFill>
              <a:schemeClr val="tx1"/>
            </a:solidFill>
          </a:endParaRPr>
        </a:p>
      </dsp:txBody>
      <dsp:txXfrm>
        <a:off x="2781791" y="814339"/>
        <a:ext cx="2242207" cy="919902"/>
      </dsp:txXfrm>
    </dsp:sp>
    <dsp:sp modelId="{22078D96-3AA1-40B2-9138-9BC3520AC89F}">
      <dsp:nvSpPr>
        <dsp:cNvPr id="0" name=""/>
        <dsp:cNvSpPr/>
      </dsp:nvSpPr>
      <dsp:spPr>
        <a:xfrm>
          <a:off x="5291777" y="764574"/>
          <a:ext cx="2341737" cy="1019432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500" kern="1200" dirty="0" smtClean="0"/>
            <a:t>FOOD INDUSTRIES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500" kern="1200" dirty="0" smtClean="0"/>
            <a:t>ODORLESS COLORLESS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500" kern="1200" dirty="0" smtClean="0">
              <a:solidFill>
                <a:schemeClr val="tx1"/>
              </a:solidFill>
            </a:rPr>
            <a:t>REDUCE AL</a:t>
          </a:r>
          <a:endParaRPr lang="fr-FR" sz="1500" kern="1200" dirty="0">
            <a:solidFill>
              <a:schemeClr val="tx1"/>
            </a:solidFill>
          </a:endParaRPr>
        </a:p>
      </dsp:txBody>
      <dsp:txXfrm>
        <a:off x="5341542" y="814339"/>
        <a:ext cx="2242207" cy="91990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90232C-EE19-441D-8B66-7862701DEADB}">
      <dsp:nvSpPr>
        <dsp:cNvPr id="0" name=""/>
        <dsp:cNvSpPr/>
      </dsp:nvSpPr>
      <dsp:spPr>
        <a:xfrm>
          <a:off x="1112343" y="408065"/>
          <a:ext cx="1416679" cy="70833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 smtClean="0"/>
            <a:t>SOLVENTS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 smtClean="0"/>
            <a:t>(pétrolier / végétal)</a:t>
          </a:r>
          <a:endParaRPr lang="fr-FR" sz="1200" kern="1200" dirty="0"/>
        </a:p>
      </dsp:txBody>
      <dsp:txXfrm>
        <a:off x="1133090" y="428812"/>
        <a:ext cx="1375185" cy="666845"/>
      </dsp:txXfrm>
    </dsp:sp>
    <dsp:sp modelId="{A1FA0B8E-9517-497A-9F99-A167CF905089}">
      <dsp:nvSpPr>
        <dsp:cNvPr id="0" name=""/>
        <dsp:cNvSpPr/>
      </dsp:nvSpPr>
      <dsp:spPr>
        <a:xfrm>
          <a:off x="2529022" y="742020"/>
          <a:ext cx="566671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566671" y="20214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2798191" y="748068"/>
        <a:ext cx="28333" cy="28333"/>
      </dsp:txXfrm>
    </dsp:sp>
    <dsp:sp modelId="{311E9612-83FA-42E3-ABD6-F8B8F6241A8E}">
      <dsp:nvSpPr>
        <dsp:cNvPr id="0" name=""/>
        <dsp:cNvSpPr/>
      </dsp:nvSpPr>
      <dsp:spPr>
        <a:xfrm>
          <a:off x="3095694" y="408065"/>
          <a:ext cx="1416679" cy="70833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 smtClean="0"/>
            <a:t>FLASH POINT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 smtClean="0"/>
            <a:t>IKB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 smtClean="0"/>
            <a:t>VOC</a:t>
          </a:r>
          <a:endParaRPr lang="fr-FR" sz="1200" kern="1200" dirty="0"/>
        </a:p>
      </dsp:txBody>
      <dsp:txXfrm>
        <a:off x="3116441" y="428812"/>
        <a:ext cx="1375185" cy="666845"/>
      </dsp:txXfrm>
    </dsp:sp>
    <dsp:sp modelId="{5CA39E0F-BA49-498E-8DA5-0C8D5DD284E2}">
      <dsp:nvSpPr>
        <dsp:cNvPr id="0" name=""/>
        <dsp:cNvSpPr/>
      </dsp:nvSpPr>
      <dsp:spPr>
        <a:xfrm rot="19457599">
          <a:off x="4446780" y="538372"/>
          <a:ext cx="697858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697858" y="20214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4778262" y="541140"/>
        <a:ext cx="34892" cy="34892"/>
      </dsp:txXfrm>
    </dsp:sp>
    <dsp:sp modelId="{731ACEC7-3BB5-48D4-9E12-BC47ADB3E8F5}">
      <dsp:nvSpPr>
        <dsp:cNvPr id="0" name=""/>
        <dsp:cNvSpPr/>
      </dsp:nvSpPr>
      <dsp:spPr>
        <a:xfrm>
          <a:off x="5079045" y="769"/>
          <a:ext cx="1416679" cy="70833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 smtClean="0"/>
            <a:t>TRADITIONNAL</a:t>
          </a:r>
          <a:endParaRPr lang="fr-FR" sz="1200" kern="1200" dirty="0"/>
        </a:p>
      </dsp:txBody>
      <dsp:txXfrm>
        <a:off x="5099792" y="21516"/>
        <a:ext cx="1375185" cy="666845"/>
      </dsp:txXfrm>
    </dsp:sp>
    <dsp:sp modelId="{23D770F9-AE0C-4536-A63D-5024A5EE1649}">
      <dsp:nvSpPr>
        <dsp:cNvPr id="0" name=""/>
        <dsp:cNvSpPr/>
      </dsp:nvSpPr>
      <dsp:spPr>
        <a:xfrm rot="2142401">
          <a:off x="4446780" y="945667"/>
          <a:ext cx="697858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697858" y="20214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4778262" y="948436"/>
        <a:ext cx="34892" cy="34892"/>
      </dsp:txXfrm>
    </dsp:sp>
    <dsp:sp modelId="{7D408E1C-9F9C-486F-8613-7A16FD4C56F0}">
      <dsp:nvSpPr>
        <dsp:cNvPr id="0" name=""/>
        <dsp:cNvSpPr/>
      </dsp:nvSpPr>
      <dsp:spPr>
        <a:xfrm>
          <a:off x="5079045" y="815360"/>
          <a:ext cx="1416679" cy="70833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 smtClean="0"/>
            <a:t>EMULSIFIABLE</a:t>
          </a:r>
          <a:endParaRPr lang="fr-FR" sz="1200" kern="1200" dirty="0"/>
        </a:p>
      </dsp:txBody>
      <dsp:txXfrm>
        <a:off x="5099792" y="836107"/>
        <a:ext cx="1375185" cy="666845"/>
      </dsp:txXfrm>
    </dsp:sp>
    <dsp:sp modelId="{D557279B-A25C-4947-92CC-94BCA4022F0C}">
      <dsp:nvSpPr>
        <dsp:cNvPr id="0" name=""/>
        <dsp:cNvSpPr/>
      </dsp:nvSpPr>
      <dsp:spPr>
        <a:xfrm>
          <a:off x="1112343" y="2037246"/>
          <a:ext cx="1416679" cy="70833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 smtClean="0"/>
            <a:t>DETERGENTS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 smtClean="0"/>
            <a:t>(WATER BASED)</a:t>
          </a:r>
          <a:endParaRPr lang="fr-FR" sz="1200" kern="1200" dirty="0"/>
        </a:p>
      </dsp:txBody>
      <dsp:txXfrm>
        <a:off x="1133090" y="2057993"/>
        <a:ext cx="1375185" cy="666845"/>
      </dsp:txXfrm>
    </dsp:sp>
    <dsp:sp modelId="{89DA655E-EDE4-4931-A591-B12E732B50D0}">
      <dsp:nvSpPr>
        <dsp:cNvPr id="0" name=""/>
        <dsp:cNvSpPr/>
      </dsp:nvSpPr>
      <dsp:spPr>
        <a:xfrm rot="21576216">
          <a:off x="2529015" y="2369207"/>
          <a:ext cx="576432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576432" y="20214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2802821" y="2375011"/>
        <a:ext cx="28821" cy="28821"/>
      </dsp:txXfrm>
    </dsp:sp>
    <dsp:sp modelId="{93FCF3F7-2D8B-41D2-8BC9-1B6D83227D91}">
      <dsp:nvSpPr>
        <dsp:cNvPr id="0" name=""/>
        <dsp:cNvSpPr/>
      </dsp:nvSpPr>
      <dsp:spPr>
        <a:xfrm>
          <a:off x="3105441" y="2033258"/>
          <a:ext cx="1416679" cy="70833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 smtClean="0"/>
            <a:t>PH</a:t>
          </a:r>
          <a:endParaRPr lang="fr-FR" sz="1200" kern="1200" dirty="0"/>
        </a:p>
      </dsp:txBody>
      <dsp:txXfrm>
        <a:off x="3126188" y="2054005"/>
        <a:ext cx="1375185" cy="666845"/>
      </dsp:txXfrm>
    </dsp:sp>
    <dsp:sp modelId="{B3149D8F-356D-4C73-AD7A-38D42F70537E}">
      <dsp:nvSpPr>
        <dsp:cNvPr id="0" name=""/>
        <dsp:cNvSpPr/>
      </dsp:nvSpPr>
      <dsp:spPr>
        <a:xfrm rot="19445348">
          <a:off x="4456772" y="2165559"/>
          <a:ext cx="687620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687620" y="20214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4783392" y="2168583"/>
        <a:ext cx="34381" cy="34381"/>
      </dsp:txXfrm>
    </dsp:sp>
    <dsp:sp modelId="{A1B9CBB8-8DCB-45D9-90D7-67C0221D386E}">
      <dsp:nvSpPr>
        <dsp:cNvPr id="0" name=""/>
        <dsp:cNvSpPr/>
      </dsp:nvSpPr>
      <dsp:spPr>
        <a:xfrm>
          <a:off x="5079045" y="1629950"/>
          <a:ext cx="1416679" cy="70833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 smtClean="0"/>
            <a:t>ALKALINES</a:t>
          </a:r>
          <a:endParaRPr lang="fr-FR" sz="1200" kern="1200" dirty="0"/>
        </a:p>
      </dsp:txBody>
      <dsp:txXfrm>
        <a:off x="5099792" y="1650697"/>
        <a:ext cx="1375185" cy="666845"/>
      </dsp:txXfrm>
    </dsp:sp>
    <dsp:sp modelId="{65DAB06F-EF11-415E-BF2E-B25C969BEC31}">
      <dsp:nvSpPr>
        <dsp:cNvPr id="0" name=""/>
        <dsp:cNvSpPr/>
      </dsp:nvSpPr>
      <dsp:spPr>
        <a:xfrm rot="2186729">
          <a:off x="4454418" y="2572854"/>
          <a:ext cx="692328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692328" y="20214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4783274" y="2575761"/>
        <a:ext cx="34616" cy="34616"/>
      </dsp:txXfrm>
    </dsp:sp>
    <dsp:sp modelId="{9A2EF5B8-2A41-4BAE-BD0E-BE5E36B06E4F}">
      <dsp:nvSpPr>
        <dsp:cNvPr id="0" name=""/>
        <dsp:cNvSpPr/>
      </dsp:nvSpPr>
      <dsp:spPr>
        <a:xfrm>
          <a:off x="5079045" y="2444541"/>
          <a:ext cx="1416679" cy="70833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 smtClean="0"/>
            <a:t>ACIDS</a:t>
          </a:r>
          <a:endParaRPr lang="fr-FR" sz="1200" kern="1200" dirty="0"/>
        </a:p>
      </dsp:txBody>
      <dsp:txXfrm>
        <a:off x="5099792" y="2465288"/>
        <a:ext cx="1375185" cy="66684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AC5472-B951-4A8F-834A-886DEF7D2317}">
      <dsp:nvSpPr>
        <dsp:cNvPr id="0" name=""/>
        <dsp:cNvSpPr/>
      </dsp:nvSpPr>
      <dsp:spPr>
        <a:xfrm>
          <a:off x="781353" y="366225"/>
          <a:ext cx="1270199" cy="63509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 dirty="0" smtClean="0"/>
            <a:t>SOLVENTS</a:t>
          </a:r>
          <a:endParaRPr lang="fr-FR" sz="1700" kern="1200" dirty="0"/>
        </a:p>
      </dsp:txBody>
      <dsp:txXfrm>
        <a:off x="799954" y="384826"/>
        <a:ext cx="1232997" cy="597897"/>
      </dsp:txXfrm>
    </dsp:sp>
    <dsp:sp modelId="{6DC0E714-E899-4734-8CC3-5C891FEDE0C4}">
      <dsp:nvSpPr>
        <dsp:cNvPr id="0" name=""/>
        <dsp:cNvSpPr/>
      </dsp:nvSpPr>
      <dsp:spPr>
        <a:xfrm rot="19457599">
          <a:off x="1992742" y="485121"/>
          <a:ext cx="625702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625702" y="16062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2289950" y="485541"/>
        <a:ext cx="31285" cy="31285"/>
      </dsp:txXfrm>
    </dsp:sp>
    <dsp:sp modelId="{B0415E4F-B30E-41F0-9EC5-EAEED733EB2A}">
      <dsp:nvSpPr>
        <dsp:cNvPr id="0" name=""/>
        <dsp:cNvSpPr/>
      </dsp:nvSpPr>
      <dsp:spPr>
        <a:xfrm>
          <a:off x="2559633" y="1042"/>
          <a:ext cx="1270199" cy="63509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 dirty="0" smtClean="0"/>
            <a:t>200 </a:t>
          </a:r>
          <a:r>
            <a:rPr lang="fr-FR" sz="1700" kern="1200" dirty="0" err="1" smtClean="0"/>
            <a:t>liters</a:t>
          </a:r>
          <a:endParaRPr lang="fr-FR" sz="1700" kern="1200" dirty="0"/>
        </a:p>
      </dsp:txBody>
      <dsp:txXfrm>
        <a:off x="2578234" y="19643"/>
        <a:ext cx="1232997" cy="597897"/>
      </dsp:txXfrm>
    </dsp:sp>
    <dsp:sp modelId="{334D650A-7D78-4CD9-B6D6-86CC00BEF6B5}">
      <dsp:nvSpPr>
        <dsp:cNvPr id="0" name=""/>
        <dsp:cNvSpPr/>
      </dsp:nvSpPr>
      <dsp:spPr>
        <a:xfrm rot="2142401">
          <a:off x="1992742" y="850304"/>
          <a:ext cx="625702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625702" y="16062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2289950" y="850723"/>
        <a:ext cx="31285" cy="31285"/>
      </dsp:txXfrm>
    </dsp:sp>
    <dsp:sp modelId="{CEA19283-FB91-4B31-80F1-3A34C0BD34FF}">
      <dsp:nvSpPr>
        <dsp:cNvPr id="0" name=""/>
        <dsp:cNvSpPr/>
      </dsp:nvSpPr>
      <dsp:spPr>
        <a:xfrm>
          <a:off x="2559633" y="731407"/>
          <a:ext cx="1270199" cy="63509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 dirty="0" smtClean="0"/>
            <a:t>40 </a:t>
          </a:r>
          <a:r>
            <a:rPr lang="fr-FR" sz="1700" kern="1200" dirty="0" err="1" smtClean="0"/>
            <a:t>liters</a:t>
          </a:r>
          <a:endParaRPr lang="fr-FR" sz="1700" kern="1200" dirty="0"/>
        </a:p>
      </dsp:txBody>
      <dsp:txXfrm>
        <a:off x="2578234" y="750008"/>
        <a:ext cx="1232997" cy="597897"/>
      </dsp:txXfrm>
    </dsp:sp>
    <dsp:sp modelId="{E66EE0FD-EF18-42C3-AA03-B52F0026F57B}">
      <dsp:nvSpPr>
        <dsp:cNvPr id="0" name=""/>
        <dsp:cNvSpPr/>
      </dsp:nvSpPr>
      <dsp:spPr>
        <a:xfrm>
          <a:off x="781353" y="2192137"/>
          <a:ext cx="1270199" cy="63509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 dirty="0" smtClean="0"/>
            <a:t>DETERGENTS</a:t>
          </a:r>
          <a:endParaRPr lang="fr-FR" sz="1700" kern="1200" dirty="0"/>
        </a:p>
      </dsp:txBody>
      <dsp:txXfrm>
        <a:off x="799954" y="2210738"/>
        <a:ext cx="1232997" cy="597897"/>
      </dsp:txXfrm>
    </dsp:sp>
    <dsp:sp modelId="{EA26CAA1-98B4-4DC5-BA7F-A46785503D56}">
      <dsp:nvSpPr>
        <dsp:cNvPr id="0" name=""/>
        <dsp:cNvSpPr/>
      </dsp:nvSpPr>
      <dsp:spPr>
        <a:xfrm rot="18289469">
          <a:off x="1860740" y="2128442"/>
          <a:ext cx="889706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889706" y="16062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2283350" y="2122262"/>
        <a:ext cx="44485" cy="44485"/>
      </dsp:txXfrm>
    </dsp:sp>
    <dsp:sp modelId="{0D56EF1E-A927-4099-800D-4329504957FF}">
      <dsp:nvSpPr>
        <dsp:cNvPr id="0" name=""/>
        <dsp:cNvSpPr/>
      </dsp:nvSpPr>
      <dsp:spPr>
        <a:xfrm>
          <a:off x="2559633" y="1461772"/>
          <a:ext cx="1270199" cy="63509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b="1" kern="1200" dirty="0" smtClean="0"/>
            <a:t>BIO OWASHER</a:t>
          </a:r>
          <a:endParaRPr lang="fr-FR" sz="1700" b="1" kern="1200" dirty="0"/>
        </a:p>
      </dsp:txBody>
      <dsp:txXfrm>
        <a:off x="2578234" y="1480373"/>
        <a:ext cx="1232997" cy="597897"/>
      </dsp:txXfrm>
    </dsp:sp>
    <dsp:sp modelId="{B3F4D350-DA92-4282-8670-AFF9C145D56E}">
      <dsp:nvSpPr>
        <dsp:cNvPr id="0" name=""/>
        <dsp:cNvSpPr/>
      </dsp:nvSpPr>
      <dsp:spPr>
        <a:xfrm>
          <a:off x="2051553" y="2493625"/>
          <a:ext cx="508079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508079" y="16062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2292891" y="2496985"/>
        <a:ext cx="25403" cy="25403"/>
      </dsp:txXfrm>
    </dsp:sp>
    <dsp:sp modelId="{46218C15-0118-4D6B-AC45-88C163DEF09C}">
      <dsp:nvSpPr>
        <dsp:cNvPr id="0" name=""/>
        <dsp:cNvSpPr/>
      </dsp:nvSpPr>
      <dsp:spPr>
        <a:xfrm>
          <a:off x="2559633" y="2192137"/>
          <a:ext cx="1270199" cy="63509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b="1" kern="1200" dirty="0" smtClean="0"/>
            <a:t>MAL</a:t>
          </a:r>
        </a:p>
      </dsp:txBody>
      <dsp:txXfrm>
        <a:off x="2578234" y="2210738"/>
        <a:ext cx="1232997" cy="597897"/>
      </dsp:txXfrm>
    </dsp:sp>
    <dsp:sp modelId="{058D6E1A-6021-4F26-BD73-795E7AB7579D}">
      <dsp:nvSpPr>
        <dsp:cNvPr id="0" name=""/>
        <dsp:cNvSpPr/>
      </dsp:nvSpPr>
      <dsp:spPr>
        <a:xfrm rot="3310531">
          <a:off x="1860740" y="2858807"/>
          <a:ext cx="889706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889706" y="16062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2283350" y="2852627"/>
        <a:ext cx="44485" cy="44485"/>
      </dsp:txXfrm>
    </dsp:sp>
    <dsp:sp modelId="{67CD70BE-5EBA-4FE0-9910-193DF09CA7A7}">
      <dsp:nvSpPr>
        <dsp:cNvPr id="0" name=""/>
        <dsp:cNvSpPr/>
      </dsp:nvSpPr>
      <dsp:spPr>
        <a:xfrm>
          <a:off x="2559633" y="2922502"/>
          <a:ext cx="1270199" cy="63509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b="1" kern="1200" dirty="0" smtClean="0"/>
            <a:t>HP</a:t>
          </a:r>
        </a:p>
      </dsp:txBody>
      <dsp:txXfrm>
        <a:off x="2578234" y="2941103"/>
        <a:ext cx="1232997" cy="59789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E509F3-0F96-4E5D-9FFF-D3B6A3750595}">
      <dsp:nvSpPr>
        <dsp:cNvPr id="0" name=""/>
        <dsp:cNvSpPr/>
      </dsp:nvSpPr>
      <dsp:spPr>
        <a:xfrm>
          <a:off x="540913" y="0"/>
          <a:ext cx="6634922" cy="2548582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2E0ED1-4687-46CC-845C-0BB29DEE4556}">
      <dsp:nvSpPr>
        <dsp:cNvPr id="0" name=""/>
        <dsp:cNvSpPr/>
      </dsp:nvSpPr>
      <dsp:spPr>
        <a:xfrm>
          <a:off x="264512" y="764574"/>
          <a:ext cx="2341737" cy="101943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500" kern="1200" dirty="0" smtClean="0">
              <a:solidFill>
                <a:schemeClr val="bg1"/>
              </a:solidFill>
            </a:rPr>
            <a:t>ALKALINE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500" kern="1200" dirty="0" smtClean="0">
              <a:solidFill>
                <a:schemeClr val="bg1"/>
              </a:solidFill>
            </a:rPr>
            <a:t>FOR OILS and GREASES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500" kern="1200" dirty="0" smtClean="0">
              <a:solidFill>
                <a:schemeClr val="tx1"/>
              </a:solidFill>
            </a:rPr>
            <a:t>ORANET B1</a:t>
          </a:r>
          <a:endParaRPr lang="fr-FR" sz="1500" kern="1200" dirty="0">
            <a:solidFill>
              <a:schemeClr val="tx1"/>
            </a:solidFill>
          </a:endParaRPr>
        </a:p>
      </dsp:txBody>
      <dsp:txXfrm>
        <a:off x="314277" y="814339"/>
        <a:ext cx="2242207" cy="919902"/>
      </dsp:txXfrm>
    </dsp:sp>
    <dsp:sp modelId="{F5B33BDC-D5D0-4685-9E71-D699164D0F94}">
      <dsp:nvSpPr>
        <dsp:cNvPr id="0" name=""/>
        <dsp:cNvSpPr/>
      </dsp:nvSpPr>
      <dsp:spPr>
        <a:xfrm>
          <a:off x="2732026" y="764574"/>
          <a:ext cx="2341737" cy="1019432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500" kern="1200" dirty="0" smtClean="0"/>
            <a:t>ACID for RUST and CONCRETE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500" kern="1200" dirty="0" smtClean="0">
              <a:solidFill>
                <a:schemeClr val="tx1"/>
              </a:solidFill>
            </a:rPr>
            <a:t>ORARENOV</a:t>
          </a:r>
          <a:endParaRPr lang="fr-FR" sz="1500" kern="1200" dirty="0">
            <a:solidFill>
              <a:schemeClr val="tx1"/>
            </a:solidFill>
          </a:endParaRPr>
        </a:p>
      </dsp:txBody>
      <dsp:txXfrm>
        <a:off x="2781791" y="814339"/>
        <a:ext cx="2242207" cy="919902"/>
      </dsp:txXfrm>
    </dsp:sp>
    <dsp:sp modelId="{22078D96-3AA1-40B2-9138-9BC3520AC89F}">
      <dsp:nvSpPr>
        <dsp:cNvPr id="0" name=""/>
        <dsp:cNvSpPr/>
      </dsp:nvSpPr>
      <dsp:spPr>
        <a:xfrm>
          <a:off x="5199541" y="764574"/>
          <a:ext cx="2341737" cy="1019432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500" kern="1200" dirty="0" smtClean="0"/>
            <a:t>PHOSPHATATION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500" kern="1200" dirty="0" smtClean="0">
              <a:solidFill>
                <a:schemeClr val="tx1"/>
              </a:solidFill>
            </a:rPr>
            <a:t>ORAPHOS 50 et 60</a:t>
          </a:r>
          <a:endParaRPr lang="fr-FR" sz="1500" kern="1200" dirty="0">
            <a:solidFill>
              <a:schemeClr val="tx1"/>
            </a:solidFill>
          </a:endParaRPr>
        </a:p>
      </dsp:txBody>
      <dsp:txXfrm>
        <a:off x="5249306" y="814339"/>
        <a:ext cx="2242207" cy="91990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E509F3-0F96-4E5D-9FFF-D3B6A3750595}">
      <dsp:nvSpPr>
        <dsp:cNvPr id="0" name=""/>
        <dsp:cNvSpPr/>
      </dsp:nvSpPr>
      <dsp:spPr>
        <a:xfrm>
          <a:off x="241727" y="0"/>
          <a:ext cx="6544626" cy="2761107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2E0ED1-4687-46CC-845C-0BB29DEE4556}">
      <dsp:nvSpPr>
        <dsp:cNvPr id="0" name=""/>
        <dsp:cNvSpPr/>
      </dsp:nvSpPr>
      <dsp:spPr>
        <a:xfrm>
          <a:off x="2725" y="828332"/>
          <a:ext cx="1734327" cy="110444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000" kern="1200" dirty="0" smtClean="0">
              <a:solidFill>
                <a:schemeClr val="tx1"/>
              </a:solidFill>
            </a:rPr>
            <a:t>DRY</a:t>
          </a:r>
          <a:endParaRPr lang="fr-FR" sz="3000" kern="1200" dirty="0">
            <a:solidFill>
              <a:schemeClr val="tx1"/>
            </a:solidFill>
          </a:endParaRPr>
        </a:p>
      </dsp:txBody>
      <dsp:txXfrm>
        <a:off x="56639" y="882246"/>
        <a:ext cx="1626499" cy="996614"/>
      </dsp:txXfrm>
    </dsp:sp>
    <dsp:sp modelId="{F5B33BDC-D5D0-4685-9E71-D699164D0F94}">
      <dsp:nvSpPr>
        <dsp:cNvPr id="0" name=""/>
        <dsp:cNvSpPr/>
      </dsp:nvSpPr>
      <dsp:spPr>
        <a:xfrm>
          <a:off x="1989319" y="828332"/>
          <a:ext cx="1734327" cy="1104442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000" kern="1200" dirty="0" smtClean="0"/>
            <a:t>OILS</a:t>
          </a:r>
          <a:endParaRPr lang="fr-FR" sz="3000" kern="1200" dirty="0">
            <a:solidFill>
              <a:schemeClr val="tx1"/>
            </a:solidFill>
          </a:endParaRPr>
        </a:p>
      </dsp:txBody>
      <dsp:txXfrm>
        <a:off x="2043233" y="882246"/>
        <a:ext cx="1626499" cy="996614"/>
      </dsp:txXfrm>
    </dsp:sp>
    <dsp:sp modelId="{22078D96-3AA1-40B2-9138-9BC3520AC89F}">
      <dsp:nvSpPr>
        <dsp:cNvPr id="0" name=""/>
        <dsp:cNvSpPr/>
      </dsp:nvSpPr>
      <dsp:spPr>
        <a:xfrm>
          <a:off x="3975912" y="828332"/>
          <a:ext cx="1734327" cy="1104442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000" kern="1200" dirty="0" smtClean="0"/>
            <a:t>GREASES</a:t>
          </a:r>
          <a:endParaRPr lang="fr-FR" sz="3000" kern="1200" dirty="0">
            <a:solidFill>
              <a:schemeClr val="tx1"/>
            </a:solidFill>
          </a:endParaRPr>
        </a:p>
      </dsp:txBody>
      <dsp:txXfrm>
        <a:off x="4029826" y="882246"/>
        <a:ext cx="1626499" cy="996614"/>
      </dsp:txXfrm>
    </dsp:sp>
    <dsp:sp modelId="{F44C2D41-E402-48B4-832F-45240B6C0526}">
      <dsp:nvSpPr>
        <dsp:cNvPr id="0" name=""/>
        <dsp:cNvSpPr/>
      </dsp:nvSpPr>
      <dsp:spPr>
        <a:xfrm>
          <a:off x="5962506" y="828332"/>
          <a:ext cx="1734327" cy="110444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000" kern="1200" dirty="0" smtClean="0"/>
            <a:t>PASTES</a:t>
          </a:r>
          <a:endParaRPr lang="fr-FR" sz="3000" kern="1200" dirty="0">
            <a:solidFill>
              <a:schemeClr val="tx1"/>
            </a:solidFill>
          </a:endParaRPr>
        </a:p>
      </dsp:txBody>
      <dsp:txXfrm>
        <a:off x="6016420" y="882246"/>
        <a:ext cx="1626499" cy="99661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614ECB-E3B2-4AF4-A1CA-D513D8681D84}">
      <dsp:nvSpPr>
        <dsp:cNvPr id="0" name=""/>
        <dsp:cNvSpPr/>
      </dsp:nvSpPr>
      <dsp:spPr>
        <a:xfrm>
          <a:off x="1238836" y="476893"/>
          <a:ext cx="1450578" cy="6084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altLang="fr-FR" sz="1800" b="1" kern="1200" dirty="0" smtClean="0"/>
            <a:t>MULTI USED</a:t>
          </a:r>
        </a:p>
      </dsp:txBody>
      <dsp:txXfrm>
        <a:off x="1256656" y="494713"/>
        <a:ext cx="1414938" cy="572790"/>
      </dsp:txXfrm>
    </dsp:sp>
    <dsp:sp modelId="{578806CE-2DC8-4308-BA5B-E46575C195A8}">
      <dsp:nvSpPr>
        <dsp:cNvPr id="0" name=""/>
        <dsp:cNvSpPr/>
      </dsp:nvSpPr>
      <dsp:spPr>
        <a:xfrm rot="19456692">
          <a:off x="2622184" y="556409"/>
          <a:ext cx="714692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714692" y="16062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2961663" y="554604"/>
        <a:ext cx="35734" cy="35734"/>
      </dsp:txXfrm>
    </dsp:sp>
    <dsp:sp modelId="{8329A915-25CA-4616-97F8-3FF368CB457C}">
      <dsp:nvSpPr>
        <dsp:cNvPr id="0" name=""/>
        <dsp:cNvSpPr/>
      </dsp:nvSpPr>
      <dsp:spPr>
        <a:xfrm>
          <a:off x="3269645" y="1190"/>
          <a:ext cx="1450578" cy="72528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altLang="fr-FR" sz="1800" b="1" kern="1200" dirty="0" smtClean="0"/>
            <a:t>LITHIUM</a:t>
          </a:r>
        </a:p>
      </dsp:txBody>
      <dsp:txXfrm>
        <a:off x="3290888" y="22433"/>
        <a:ext cx="1408092" cy="682803"/>
      </dsp:txXfrm>
    </dsp:sp>
    <dsp:sp modelId="{E31D71DC-A722-45CB-BFA9-7D7C4A592967}">
      <dsp:nvSpPr>
        <dsp:cNvPr id="0" name=""/>
        <dsp:cNvSpPr/>
      </dsp:nvSpPr>
      <dsp:spPr>
        <a:xfrm>
          <a:off x="4720224" y="347773"/>
          <a:ext cx="580231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580231" y="16062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4995833" y="349329"/>
        <a:ext cx="29011" cy="29011"/>
      </dsp:txXfrm>
    </dsp:sp>
    <dsp:sp modelId="{ED051286-BF9C-4619-9A5A-6A5D9CDABBD4}">
      <dsp:nvSpPr>
        <dsp:cNvPr id="0" name=""/>
        <dsp:cNvSpPr/>
      </dsp:nvSpPr>
      <dsp:spPr>
        <a:xfrm>
          <a:off x="5300455" y="1190"/>
          <a:ext cx="1450578" cy="72528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altLang="fr-FR" sz="1800" b="1" kern="1200" dirty="0" smtClean="0"/>
            <a:t>CT 14</a:t>
          </a:r>
        </a:p>
      </dsp:txBody>
      <dsp:txXfrm>
        <a:off x="5321698" y="22433"/>
        <a:ext cx="1408092" cy="682803"/>
      </dsp:txXfrm>
    </dsp:sp>
    <dsp:sp modelId="{10E2B70A-0CBB-4822-A9FD-8C2A90FF9DAD}">
      <dsp:nvSpPr>
        <dsp:cNvPr id="0" name=""/>
        <dsp:cNvSpPr/>
      </dsp:nvSpPr>
      <dsp:spPr>
        <a:xfrm rot="2141495">
          <a:off x="2622319" y="973451"/>
          <a:ext cx="714421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714421" y="16062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2961669" y="971652"/>
        <a:ext cx="35721" cy="35721"/>
      </dsp:txXfrm>
    </dsp:sp>
    <dsp:sp modelId="{40EC06CB-0580-4389-A6A8-792A5C187D2D}">
      <dsp:nvSpPr>
        <dsp:cNvPr id="0" name=""/>
        <dsp:cNvSpPr/>
      </dsp:nvSpPr>
      <dsp:spPr>
        <a:xfrm>
          <a:off x="3269645" y="835273"/>
          <a:ext cx="1450578" cy="72528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altLang="fr-FR" sz="1800" b="1" kern="1200" dirty="0" smtClean="0"/>
            <a:t>LITHIUM + MoS2</a:t>
          </a:r>
        </a:p>
      </dsp:txBody>
      <dsp:txXfrm>
        <a:off x="3290888" y="856516"/>
        <a:ext cx="1408092" cy="682803"/>
      </dsp:txXfrm>
    </dsp:sp>
    <dsp:sp modelId="{A96FF6A0-7D03-408D-A5C0-5AFF73C39A76}">
      <dsp:nvSpPr>
        <dsp:cNvPr id="0" name=""/>
        <dsp:cNvSpPr/>
      </dsp:nvSpPr>
      <dsp:spPr>
        <a:xfrm>
          <a:off x="4720224" y="1181855"/>
          <a:ext cx="580231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580231" y="16062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4995833" y="1183411"/>
        <a:ext cx="29011" cy="29011"/>
      </dsp:txXfrm>
    </dsp:sp>
    <dsp:sp modelId="{0BF510DE-50E8-4B62-BB3F-F71BBD005F58}">
      <dsp:nvSpPr>
        <dsp:cNvPr id="0" name=""/>
        <dsp:cNvSpPr/>
      </dsp:nvSpPr>
      <dsp:spPr>
        <a:xfrm>
          <a:off x="5300455" y="835273"/>
          <a:ext cx="1450578" cy="72528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altLang="fr-FR" sz="1800" b="1" kern="1200" dirty="0" smtClean="0"/>
            <a:t>CT 4</a:t>
          </a:r>
        </a:p>
      </dsp:txBody>
      <dsp:txXfrm>
        <a:off x="5321698" y="856516"/>
        <a:ext cx="1408092" cy="682803"/>
      </dsp:txXfrm>
    </dsp:sp>
    <dsp:sp modelId="{9AB4674C-737C-4B1B-95CA-12B86C2ADB0E}">
      <dsp:nvSpPr>
        <dsp:cNvPr id="0" name=""/>
        <dsp:cNvSpPr/>
      </dsp:nvSpPr>
      <dsp:spPr>
        <a:xfrm>
          <a:off x="1238836" y="1669355"/>
          <a:ext cx="1450578" cy="7252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altLang="fr-FR" sz="1800" b="1" kern="1200" dirty="0" smtClean="0"/>
            <a:t>WATERPROOF</a:t>
          </a:r>
        </a:p>
      </dsp:txBody>
      <dsp:txXfrm>
        <a:off x="1260079" y="1690598"/>
        <a:ext cx="1408092" cy="682803"/>
      </dsp:txXfrm>
    </dsp:sp>
    <dsp:sp modelId="{FE6DDDD3-96BA-4D1A-B6F5-40E22CEBAFAE}">
      <dsp:nvSpPr>
        <dsp:cNvPr id="0" name=""/>
        <dsp:cNvSpPr/>
      </dsp:nvSpPr>
      <dsp:spPr>
        <a:xfrm>
          <a:off x="2689414" y="2015937"/>
          <a:ext cx="580231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580231" y="16062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2965024" y="2017494"/>
        <a:ext cx="29011" cy="29011"/>
      </dsp:txXfrm>
    </dsp:sp>
    <dsp:sp modelId="{FF53BFA0-0011-48EA-8B4F-FE747A3CEACA}">
      <dsp:nvSpPr>
        <dsp:cNvPr id="0" name=""/>
        <dsp:cNvSpPr/>
      </dsp:nvSpPr>
      <dsp:spPr>
        <a:xfrm>
          <a:off x="3269645" y="1669355"/>
          <a:ext cx="1450578" cy="72528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altLang="fr-FR" sz="1800" b="1" kern="1200" dirty="0" smtClean="0"/>
            <a:t>CALCIUM</a:t>
          </a:r>
        </a:p>
      </dsp:txBody>
      <dsp:txXfrm>
        <a:off x="3290888" y="1690598"/>
        <a:ext cx="1408092" cy="682803"/>
      </dsp:txXfrm>
    </dsp:sp>
    <dsp:sp modelId="{2FDFDCF8-AD3B-4125-899F-4B9673310D47}">
      <dsp:nvSpPr>
        <dsp:cNvPr id="0" name=""/>
        <dsp:cNvSpPr/>
      </dsp:nvSpPr>
      <dsp:spPr>
        <a:xfrm>
          <a:off x="4720224" y="2015937"/>
          <a:ext cx="580231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580231" y="16062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4995833" y="2017494"/>
        <a:ext cx="29011" cy="29011"/>
      </dsp:txXfrm>
    </dsp:sp>
    <dsp:sp modelId="{8CFF5849-2C18-497A-BC05-1B58D1A8FA47}">
      <dsp:nvSpPr>
        <dsp:cNvPr id="0" name=""/>
        <dsp:cNvSpPr/>
      </dsp:nvSpPr>
      <dsp:spPr>
        <a:xfrm>
          <a:off x="5300455" y="1669355"/>
          <a:ext cx="1450578" cy="72528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altLang="fr-FR" sz="1800" b="1" kern="1200" dirty="0" smtClean="0"/>
            <a:t>WSA</a:t>
          </a:r>
        </a:p>
      </dsp:txBody>
      <dsp:txXfrm>
        <a:off x="5321698" y="1690598"/>
        <a:ext cx="1408092" cy="682803"/>
      </dsp:txXfrm>
    </dsp:sp>
    <dsp:sp modelId="{E3C28BAE-C72A-47E6-BD68-102D086F619B}">
      <dsp:nvSpPr>
        <dsp:cNvPr id="0" name=""/>
        <dsp:cNvSpPr/>
      </dsp:nvSpPr>
      <dsp:spPr>
        <a:xfrm>
          <a:off x="1238836" y="2503437"/>
          <a:ext cx="1450578" cy="7252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altLang="fr-FR" sz="1800" b="1" kern="1200" dirty="0" smtClean="0"/>
            <a:t>GEARS</a:t>
          </a:r>
        </a:p>
      </dsp:txBody>
      <dsp:txXfrm>
        <a:off x="1260079" y="2524680"/>
        <a:ext cx="1408092" cy="682803"/>
      </dsp:txXfrm>
    </dsp:sp>
    <dsp:sp modelId="{229BA6F2-71D4-47C7-9BB4-74014C59846E}">
      <dsp:nvSpPr>
        <dsp:cNvPr id="0" name=""/>
        <dsp:cNvSpPr/>
      </dsp:nvSpPr>
      <dsp:spPr>
        <a:xfrm rot="24035">
          <a:off x="2689407" y="2852181"/>
          <a:ext cx="618295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618295" y="16062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2983097" y="2852786"/>
        <a:ext cx="30914" cy="30914"/>
      </dsp:txXfrm>
    </dsp:sp>
    <dsp:sp modelId="{C073FFD5-1061-492C-81E8-D81FF3F7B110}">
      <dsp:nvSpPr>
        <dsp:cNvPr id="0" name=""/>
        <dsp:cNvSpPr/>
      </dsp:nvSpPr>
      <dsp:spPr>
        <a:xfrm>
          <a:off x="3307694" y="2507760"/>
          <a:ext cx="1450578" cy="72528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b="1" kern="1200" dirty="0" smtClean="0"/>
            <a:t>LI-CA grade 0</a:t>
          </a:r>
          <a:endParaRPr lang="fr-FR" sz="1800" b="1" kern="1200" dirty="0"/>
        </a:p>
      </dsp:txBody>
      <dsp:txXfrm>
        <a:off x="3328937" y="2529003"/>
        <a:ext cx="1408092" cy="682803"/>
      </dsp:txXfrm>
    </dsp:sp>
    <dsp:sp modelId="{5ADD2181-165C-4B29-86B5-E362D6AC0B61}">
      <dsp:nvSpPr>
        <dsp:cNvPr id="0" name=""/>
        <dsp:cNvSpPr/>
      </dsp:nvSpPr>
      <dsp:spPr>
        <a:xfrm rot="21572592">
          <a:off x="4758264" y="2852181"/>
          <a:ext cx="542199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542199" y="16062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5015809" y="2854688"/>
        <a:ext cx="27109" cy="27109"/>
      </dsp:txXfrm>
    </dsp:sp>
    <dsp:sp modelId="{BA9F03D9-72D8-427F-8ABD-3678DD7E4F9E}">
      <dsp:nvSpPr>
        <dsp:cNvPr id="0" name=""/>
        <dsp:cNvSpPr/>
      </dsp:nvSpPr>
      <dsp:spPr>
        <a:xfrm>
          <a:off x="5300455" y="2503437"/>
          <a:ext cx="1421523" cy="72528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b="1" kern="1200" dirty="0" smtClean="0"/>
            <a:t>ENG CB</a:t>
          </a:r>
          <a:endParaRPr lang="fr-FR" sz="1800" b="1" kern="1200" dirty="0"/>
        </a:p>
      </dsp:txBody>
      <dsp:txXfrm>
        <a:off x="5321698" y="2524680"/>
        <a:ext cx="1379037" cy="682803"/>
      </dsp:txXfrm>
    </dsp:sp>
    <dsp:sp modelId="{F1BDBD2E-6C23-4D1D-8BF0-239D773BE0D5}">
      <dsp:nvSpPr>
        <dsp:cNvPr id="0" name=""/>
        <dsp:cNvSpPr/>
      </dsp:nvSpPr>
      <dsp:spPr>
        <a:xfrm>
          <a:off x="1238836" y="3337520"/>
          <a:ext cx="1450578" cy="7252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b="1" kern="1200" dirty="0" smtClean="0"/>
            <a:t>RUBBER</a:t>
          </a:r>
          <a:endParaRPr lang="fr-FR" sz="1800" b="1" kern="1200" dirty="0"/>
        </a:p>
      </dsp:txBody>
      <dsp:txXfrm>
        <a:off x="1260079" y="3358763"/>
        <a:ext cx="1408092" cy="682803"/>
      </dsp:txXfrm>
    </dsp:sp>
    <dsp:sp modelId="{FA3BD606-6A1C-45E3-8B20-5D28798B572E}">
      <dsp:nvSpPr>
        <dsp:cNvPr id="0" name=""/>
        <dsp:cNvSpPr/>
      </dsp:nvSpPr>
      <dsp:spPr>
        <a:xfrm>
          <a:off x="2689414" y="3684102"/>
          <a:ext cx="580231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580231" y="16062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2965024" y="3685659"/>
        <a:ext cx="29011" cy="29011"/>
      </dsp:txXfrm>
    </dsp:sp>
    <dsp:sp modelId="{6D25E020-F474-4E87-82B6-E2749D3F87EA}">
      <dsp:nvSpPr>
        <dsp:cNvPr id="0" name=""/>
        <dsp:cNvSpPr/>
      </dsp:nvSpPr>
      <dsp:spPr>
        <a:xfrm>
          <a:off x="3269645" y="3337520"/>
          <a:ext cx="1450578" cy="72528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b="1" kern="1200" dirty="0" smtClean="0"/>
            <a:t>SILICON</a:t>
          </a:r>
          <a:endParaRPr lang="fr-FR" sz="1800" b="1" kern="1200" dirty="0"/>
        </a:p>
      </dsp:txBody>
      <dsp:txXfrm>
        <a:off x="3290888" y="3358763"/>
        <a:ext cx="1408092" cy="682803"/>
      </dsp:txXfrm>
    </dsp:sp>
    <dsp:sp modelId="{9B0D2347-F079-44B2-B3CB-9E9EF6892228}">
      <dsp:nvSpPr>
        <dsp:cNvPr id="0" name=""/>
        <dsp:cNvSpPr/>
      </dsp:nvSpPr>
      <dsp:spPr>
        <a:xfrm>
          <a:off x="4720224" y="3684102"/>
          <a:ext cx="580231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580231" y="16062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4995833" y="3685659"/>
        <a:ext cx="29011" cy="29011"/>
      </dsp:txXfrm>
    </dsp:sp>
    <dsp:sp modelId="{464404D4-0E88-4473-ABC8-8BBE6BC8AAA9}">
      <dsp:nvSpPr>
        <dsp:cNvPr id="0" name=""/>
        <dsp:cNvSpPr/>
      </dsp:nvSpPr>
      <dsp:spPr>
        <a:xfrm>
          <a:off x="5300455" y="3337520"/>
          <a:ext cx="1450578" cy="72528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b="1" kern="1200" dirty="0" smtClean="0"/>
            <a:t>SI 4</a:t>
          </a:r>
          <a:endParaRPr lang="fr-FR" sz="1800" b="1" kern="1200" dirty="0"/>
        </a:p>
      </dsp:txBody>
      <dsp:txXfrm>
        <a:off x="5321698" y="3358763"/>
        <a:ext cx="1408092" cy="68280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F3E9D2-F385-4094-9447-FBFB28B87A7A}">
      <dsp:nvSpPr>
        <dsp:cNvPr id="0" name=""/>
        <dsp:cNvSpPr/>
      </dsp:nvSpPr>
      <dsp:spPr>
        <a:xfrm>
          <a:off x="3878990" y="1155904"/>
          <a:ext cx="2223229" cy="5290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0516"/>
              </a:lnTo>
              <a:lnTo>
                <a:pt x="2223229" y="360516"/>
              </a:lnTo>
              <a:lnTo>
                <a:pt x="2223229" y="52902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60B7AA-41D6-447B-A196-C8C7F25EBA86}">
      <dsp:nvSpPr>
        <dsp:cNvPr id="0" name=""/>
        <dsp:cNvSpPr/>
      </dsp:nvSpPr>
      <dsp:spPr>
        <a:xfrm>
          <a:off x="3833270" y="1155904"/>
          <a:ext cx="91440" cy="52902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2902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BEE323-4935-46DB-9D19-EF9F407AF796}">
      <dsp:nvSpPr>
        <dsp:cNvPr id="0" name=""/>
        <dsp:cNvSpPr/>
      </dsp:nvSpPr>
      <dsp:spPr>
        <a:xfrm>
          <a:off x="1655761" y="1155904"/>
          <a:ext cx="2223229" cy="529027"/>
        </a:xfrm>
        <a:custGeom>
          <a:avLst/>
          <a:gdLst/>
          <a:ahLst/>
          <a:cxnLst/>
          <a:rect l="0" t="0" r="0" b="0"/>
          <a:pathLst>
            <a:path>
              <a:moveTo>
                <a:pt x="2223229" y="0"/>
              </a:moveTo>
              <a:lnTo>
                <a:pt x="2223229" y="360516"/>
              </a:lnTo>
              <a:lnTo>
                <a:pt x="0" y="360516"/>
              </a:lnTo>
              <a:lnTo>
                <a:pt x="0" y="52902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29E9EE-F22D-43D1-A77D-95230E166A2F}">
      <dsp:nvSpPr>
        <dsp:cNvPr id="0" name=""/>
        <dsp:cNvSpPr/>
      </dsp:nvSpPr>
      <dsp:spPr>
        <a:xfrm>
          <a:off x="2969487" y="836"/>
          <a:ext cx="1819005" cy="115506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F4761D-5C6A-4541-9A69-3336653F172E}">
      <dsp:nvSpPr>
        <dsp:cNvPr id="0" name=""/>
        <dsp:cNvSpPr/>
      </dsp:nvSpPr>
      <dsp:spPr>
        <a:xfrm>
          <a:off x="3171599" y="192842"/>
          <a:ext cx="1819005" cy="11550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b="1" kern="1200" dirty="0" smtClean="0"/>
            <a:t>STATIC APPLICATIONS</a:t>
          </a:r>
          <a:endParaRPr lang="fr-FR" sz="2000" kern="1200" dirty="0"/>
        </a:p>
      </dsp:txBody>
      <dsp:txXfrm>
        <a:off x="3205430" y="226673"/>
        <a:ext cx="1751343" cy="1087406"/>
      </dsp:txXfrm>
    </dsp:sp>
    <dsp:sp modelId="{FB31A32B-9232-478F-8831-8B42C355A373}">
      <dsp:nvSpPr>
        <dsp:cNvPr id="0" name=""/>
        <dsp:cNvSpPr/>
      </dsp:nvSpPr>
      <dsp:spPr>
        <a:xfrm>
          <a:off x="746258" y="1684932"/>
          <a:ext cx="1819005" cy="115506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AEFE9D-0C2E-4800-8126-AB6D51421A8E}">
      <dsp:nvSpPr>
        <dsp:cNvPr id="0" name=""/>
        <dsp:cNvSpPr/>
      </dsp:nvSpPr>
      <dsp:spPr>
        <a:xfrm>
          <a:off x="948370" y="1876938"/>
          <a:ext cx="1819005" cy="11550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b="1" kern="1200" dirty="0" smtClean="0"/>
            <a:t>ANTI SEIZE</a:t>
          </a:r>
          <a:endParaRPr lang="fr-FR" sz="2000" kern="1200" dirty="0"/>
        </a:p>
      </dsp:txBody>
      <dsp:txXfrm>
        <a:off x="982201" y="1910769"/>
        <a:ext cx="1751343" cy="1087406"/>
      </dsp:txXfrm>
    </dsp:sp>
    <dsp:sp modelId="{B8EAA51E-7370-420A-BC7C-EA01DD97601A}">
      <dsp:nvSpPr>
        <dsp:cNvPr id="0" name=""/>
        <dsp:cNvSpPr/>
      </dsp:nvSpPr>
      <dsp:spPr>
        <a:xfrm>
          <a:off x="2969487" y="1684932"/>
          <a:ext cx="1819005" cy="115506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82010C-8531-4747-B22E-B1E6B47DFD63}">
      <dsp:nvSpPr>
        <dsp:cNvPr id="0" name=""/>
        <dsp:cNvSpPr/>
      </dsp:nvSpPr>
      <dsp:spPr>
        <a:xfrm>
          <a:off x="3171599" y="1876938"/>
          <a:ext cx="1819005" cy="11550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b="1" kern="1200" dirty="0" smtClean="0"/>
            <a:t>THERMO DRIVER</a:t>
          </a:r>
          <a:endParaRPr lang="fr-FR" sz="2000" b="1" kern="1200" dirty="0"/>
        </a:p>
      </dsp:txBody>
      <dsp:txXfrm>
        <a:off x="3205430" y="1910769"/>
        <a:ext cx="1751343" cy="1087406"/>
      </dsp:txXfrm>
    </dsp:sp>
    <dsp:sp modelId="{2F78ED8B-F11A-4795-A099-D88A6A1C0A90}">
      <dsp:nvSpPr>
        <dsp:cNvPr id="0" name=""/>
        <dsp:cNvSpPr/>
      </dsp:nvSpPr>
      <dsp:spPr>
        <a:xfrm>
          <a:off x="5192716" y="1684932"/>
          <a:ext cx="1819005" cy="115506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111B47-527B-4CCC-A860-68EEB5AB41A1}">
      <dsp:nvSpPr>
        <dsp:cNvPr id="0" name=""/>
        <dsp:cNvSpPr/>
      </dsp:nvSpPr>
      <dsp:spPr>
        <a:xfrm>
          <a:off x="5394828" y="1876938"/>
          <a:ext cx="1819005" cy="11550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b="1" kern="1200" dirty="0" smtClean="0"/>
            <a:t>ELCTRO DRIVER</a:t>
          </a:r>
          <a:endParaRPr lang="fr-FR" sz="2000" b="1" kern="1200" dirty="0"/>
        </a:p>
      </dsp:txBody>
      <dsp:txXfrm>
        <a:off x="5428659" y="1910769"/>
        <a:ext cx="1751343" cy="10874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1342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09DB71-1EA3-2944-8EE7-CC365E3E4C4B}" type="datetimeFigureOut">
              <a:rPr lang="fr-FR" smtClean="0"/>
              <a:t>24/01/2018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r-FR" smtClean="0"/>
              <a:t>1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1342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E79AC6-EC54-0D42-B17D-CF0D68993B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916843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02168A-5218-2B4B-A804-087FB6B98014}" type="datetimeFigureOut">
              <a:rPr lang="fr-FR" smtClean="0"/>
              <a:t>24/01/2018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8287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927" y="4716661"/>
            <a:ext cx="5439410" cy="446841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r-FR" smtClean="0"/>
              <a:t>1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1342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3AA4E7-04C7-BA4F-98B6-1BC4A12839F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412591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3AA4E7-04C7-BA4F-98B6-1BC4A12839FB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91829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3AA4E7-04C7-BA4F-98B6-1BC4A12839FB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4507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3AA4E7-04C7-BA4F-98B6-1BC4A12839FB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52027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3AA4E7-04C7-BA4F-98B6-1BC4A12839FB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8305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chap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270000" y="-5292"/>
            <a:ext cx="7874000" cy="597959"/>
          </a:xfrm>
          <a:prstGeom prst="rect">
            <a:avLst/>
          </a:prstGeom>
        </p:spPr>
        <p:txBody>
          <a:bodyPr anchor="ctr"/>
          <a:lstStyle/>
          <a:p>
            <a:r>
              <a:rPr lang="fr-FR" dirty="0" smtClean="0"/>
              <a:t>TITRE DE LA PARTIE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34536" y="1200151"/>
            <a:ext cx="6832597" cy="1788582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-4763"/>
            <a:ext cx="1150938" cy="596901"/>
          </a:xfrm>
          <a:prstGeom prst="rect">
            <a:avLst/>
          </a:prstGeom>
        </p:spPr>
        <p:txBody>
          <a:bodyPr anchor="ctr"/>
          <a:lstStyle>
            <a:lvl1pPr marL="107550" indent="0" algn="ctr">
              <a:buFontTx/>
              <a:buNone/>
              <a:defRPr sz="3300">
                <a:solidFill>
                  <a:srgbClr val="FFFFFF"/>
                </a:solidFill>
              </a:defRPr>
            </a:lvl1pPr>
          </a:lstStyle>
          <a:p>
            <a:pPr lvl="0"/>
            <a:r>
              <a:rPr lang="fr-FR" dirty="0" smtClean="0"/>
              <a:t>N°</a:t>
            </a:r>
            <a:endParaRPr lang="fr-FR" dirty="0"/>
          </a:p>
        </p:txBody>
      </p:sp>
      <p:sp>
        <p:nvSpPr>
          <p:cNvPr id="18" name="Espace réservé du texte 17"/>
          <p:cNvSpPr>
            <a:spLocks noGrp="1"/>
          </p:cNvSpPr>
          <p:nvPr>
            <p:ph type="body" sz="quarter" idx="14" hasCustomPrompt="1"/>
          </p:nvPr>
        </p:nvSpPr>
        <p:spPr>
          <a:xfrm>
            <a:off x="350575" y="4681538"/>
            <a:ext cx="1668462" cy="271462"/>
          </a:xfrm>
          <a:prstGeom prst="rect">
            <a:avLst/>
          </a:prstGeom>
        </p:spPr>
        <p:txBody>
          <a:bodyPr>
            <a:normAutofit/>
          </a:bodyPr>
          <a:lstStyle>
            <a:lvl1pPr marL="107550" indent="0" algn="l">
              <a:buFontTx/>
              <a:buNone/>
              <a:defRPr sz="11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 smtClean="0"/>
              <a:t>TITRE DE LA PARTIE</a:t>
            </a:r>
            <a:endParaRPr lang="fr-FR" dirty="0"/>
          </a:p>
        </p:txBody>
      </p:sp>
      <p:sp>
        <p:nvSpPr>
          <p:cNvPr id="20" name="Espace réservé du texte 19"/>
          <p:cNvSpPr>
            <a:spLocks noGrp="1"/>
          </p:cNvSpPr>
          <p:nvPr>
            <p:ph type="body" sz="quarter" idx="15" hasCustomPrompt="1"/>
          </p:nvPr>
        </p:nvSpPr>
        <p:spPr>
          <a:xfrm>
            <a:off x="2209799" y="3233738"/>
            <a:ext cx="5757863" cy="889000"/>
          </a:xfrm>
          <a:prstGeom prst="rect">
            <a:avLst/>
          </a:prstGeom>
        </p:spPr>
        <p:txBody>
          <a:bodyPr>
            <a:normAutofit/>
          </a:bodyPr>
          <a:lstStyle>
            <a:lvl1pPr marL="10755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 sz="1000">
                <a:solidFill>
                  <a:srgbClr val="595959"/>
                </a:solidFill>
                <a:latin typeface="Avenir Next Regular"/>
                <a:cs typeface="Avenir Next Regular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r>
              <a:rPr lang="fr-FR" dirty="0" smtClean="0"/>
              <a:t>Texte texte texte texte texte texte texte texte texte texte texte texte texte texte texte texte texte</a:t>
            </a:r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r>
              <a:rPr lang="fr-FR" dirty="0" smtClean="0"/>
              <a:t> texte texte texte texte texte texte texte texte texte texte texte texte texte texte texte texte texte</a:t>
            </a:r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r>
              <a:rPr lang="fr-FR" dirty="0" smtClean="0"/>
              <a:t> texte texte texte texte texte texte texte texte texte texte texte texte</a:t>
            </a:r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89075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u chap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270000" y="-5292"/>
            <a:ext cx="7874000" cy="597959"/>
          </a:xfrm>
          <a:prstGeom prst="rect">
            <a:avLst/>
          </a:prstGeom>
        </p:spPr>
        <p:txBody>
          <a:bodyPr anchor="ctr"/>
          <a:lstStyle/>
          <a:p>
            <a:r>
              <a:rPr lang="fr-FR" dirty="0" smtClean="0"/>
              <a:t>TITRE DE LA PARTIE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34536" y="1200151"/>
            <a:ext cx="6832597" cy="1788582"/>
          </a:xfrm>
          <a:prstGeom prst="rect">
            <a:avLst/>
          </a:prstGeom>
        </p:spPr>
        <p:txBody>
          <a:bodyPr/>
          <a:lstStyle>
            <a:lvl1pPr>
              <a:buClr>
                <a:srgbClr val="14CEFD"/>
              </a:buClr>
              <a:defRPr baseline="0">
                <a:solidFill>
                  <a:srgbClr val="14CEFD"/>
                </a:solidFill>
              </a:defRPr>
            </a:lvl1pPr>
            <a:lvl2pPr>
              <a:buClr>
                <a:srgbClr val="14CEFD"/>
              </a:buClr>
              <a:defRPr>
                <a:solidFill>
                  <a:srgbClr val="14CEFD"/>
                </a:solidFill>
              </a:defRPr>
            </a:lvl2pPr>
            <a:lvl3pPr>
              <a:buClr>
                <a:srgbClr val="14CEFD"/>
              </a:buClr>
              <a:defRPr>
                <a:solidFill>
                  <a:srgbClr val="14CEFD"/>
                </a:solidFill>
              </a:defRPr>
            </a:lvl3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-4763"/>
            <a:ext cx="1150938" cy="596901"/>
          </a:xfrm>
          <a:prstGeom prst="rect">
            <a:avLst/>
          </a:prstGeom>
        </p:spPr>
        <p:txBody>
          <a:bodyPr anchor="ctr"/>
          <a:lstStyle>
            <a:lvl1pPr marL="107550" indent="0" algn="ctr">
              <a:buFontTx/>
              <a:buNone/>
              <a:defRPr sz="3300">
                <a:solidFill>
                  <a:srgbClr val="FFFFFF"/>
                </a:solidFill>
              </a:defRPr>
            </a:lvl1pPr>
          </a:lstStyle>
          <a:p>
            <a:pPr lvl="0"/>
            <a:r>
              <a:rPr lang="fr-FR" dirty="0" smtClean="0"/>
              <a:t>N°</a:t>
            </a:r>
            <a:endParaRPr lang="fr-FR" dirty="0"/>
          </a:p>
        </p:txBody>
      </p:sp>
      <p:sp>
        <p:nvSpPr>
          <p:cNvPr id="18" name="Espace réservé du texte 17"/>
          <p:cNvSpPr>
            <a:spLocks noGrp="1"/>
          </p:cNvSpPr>
          <p:nvPr>
            <p:ph type="body" sz="quarter" idx="14" hasCustomPrompt="1"/>
          </p:nvPr>
        </p:nvSpPr>
        <p:spPr>
          <a:xfrm>
            <a:off x="350575" y="4681538"/>
            <a:ext cx="1668462" cy="271462"/>
          </a:xfrm>
          <a:prstGeom prst="rect">
            <a:avLst/>
          </a:prstGeom>
        </p:spPr>
        <p:txBody>
          <a:bodyPr>
            <a:normAutofit/>
          </a:bodyPr>
          <a:lstStyle>
            <a:lvl1pPr marL="107550" indent="0" algn="l">
              <a:buFontTx/>
              <a:buNone/>
              <a:defRPr sz="11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 smtClean="0"/>
              <a:t>TITRE DE LA PARTIE</a:t>
            </a:r>
            <a:endParaRPr lang="fr-FR" dirty="0"/>
          </a:p>
        </p:txBody>
      </p:sp>
      <p:sp>
        <p:nvSpPr>
          <p:cNvPr id="20" name="Espace réservé du texte 19"/>
          <p:cNvSpPr>
            <a:spLocks noGrp="1"/>
          </p:cNvSpPr>
          <p:nvPr>
            <p:ph type="body" sz="quarter" idx="15" hasCustomPrompt="1"/>
          </p:nvPr>
        </p:nvSpPr>
        <p:spPr>
          <a:xfrm>
            <a:off x="2209799" y="3233738"/>
            <a:ext cx="5757863" cy="889000"/>
          </a:xfrm>
          <a:prstGeom prst="rect">
            <a:avLst/>
          </a:prstGeom>
        </p:spPr>
        <p:txBody>
          <a:bodyPr>
            <a:normAutofit/>
          </a:bodyPr>
          <a:lstStyle>
            <a:lvl1pPr marL="10755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 sz="1000">
                <a:solidFill>
                  <a:srgbClr val="595959"/>
                </a:solidFill>
                <a:latin typeface="Avenir Next Regular"/>
                <a:cs typeface="Avenir Next Regular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r>
              <a:rPr lang="fr-FR" dirty="0" smtClean="0"/>
              <a:t>Texte texte texte texte texte texte texte texte texte texte texte texte texte texte texte texte texte</a:t>
            </a:r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r>
              <a:rPr lang="fr-FR" dirty="0" smtClean="0"/>
              <a:t> texte texte texte texte texte texte texte texte texte texte texte texte texte texte texte texte texte</a:t>
            </a:r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r>
              <a:rPr lang="fr-FR" dirty="0" smtClean="0"/>
              <a:t> texte texte texte texte texte texte texte texte texte texte texte texte</a:t>
            </a:r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45848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chap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270000" y="-5292"/>
            <a:ext cx="7874000" cy="597959"/>
          </a:xfrm>
          <a:prstGeom prst="rect">
            <a:avLst/>
          </a:prstGeom>
        </p:spPr>
        <p:txBody>
          <a:bodyPr anchor="ctr"/>
          <a:lstStyle/>
          <a:p>
            <a:r>
              <a:rPr lang="fr-FR" dirty="0" smtClean="0"/>
              <a:t>TITRE DE LA PARTIE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34536" y="1200151"/>
            <a:ext cx="6832597" cy="1788582"/>
          </a:xfrm>
          <a:prstGeom prst="rect">
            <a:avLst/>
          </a:prstGeom>
        </p:spPr>
        <p:txBody>
          <a:bodyPr/>
          <a:lstStyle>
            <a:lvl1pPr>
              <a:buClr>
                <a:srgbClr val="14CEFD"/>
              </a:buClr>
              <a:defRPr baseline="0">
                <a:solidFill>
                  <a:srgbClr val="14CEFD"/>
                </a:solidFill>
              </a:defRPr>
            </a:lvl1pPr>
            <a:lvl2pPr>
              <a:buClr>
                <a:srgbClr val="14CEFD"/>
              </a:buClr>
              <a:defRPr>
                <a:solidFill>
                  <a:srgbClr val="14CEFD"/>
                </a:solidFill>
              </a:defRPr>
            </a:lvl2pPr>
            <a:lvl3pPr>
              <a:buClr>
                <a:srgbClr val="14CEFD"/>
              </a:buClr>
              <a:defRPr>
                <a:solidFill>
                  <a:srgbClr val="14CEFD"/>
                </a:solidFill>
              </a:defRPr>
            </a:lvl3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-4763"/>
            <a:ext cx="1150938" cy="596901"/>
          </a:xfrm>
          <a:prstGeom prst="rect">
            <a:avLst/>
          </a:prstGeom>
        </p:spPr>
        <p:txBody>
          <a:bodyPr anchor="ctr"/>
          <a:lstStyle>
            <a:lvl1pPr marL="107550" indent="0" algn="ctr">
              <a:buFontTx/>
              <a:buNone/>
              <a:defRPr sz="3300">
                <a:solidFill>
                  <a:srgbClr val="FFFFFF"/>
                </a:solidFill>
              </a:defRPr>
            </a:lvl1pPr>
          </a:lstStyle>
          <a:p>
            <a:pPr lvl="0"/>
            <a:r>
              <a:rPr lang="fr-FR" dirty="0" smtClean="0"/>
              <a:t>N°</a:t>
            </a:r>
            <a:endParaRPr lang="fr-FR" dirty="0"/>
          </a:p>
        </p:txBody>
      </p:sp>
      <p:sp>
        <p:nvSpPr>
          <p:cNvPr id="18" name="Espace réservé du texte 17"/>
          <p:cNvSpPr>
            <a:spLocks noGrp="1"/>
          </p:cNvSpPr>
          <p:nvPr>
            <p:ph type="body" sz="quarter" idx="14" hasCustomPrompt="1"/>
          </p:nvPr>
        </p:nvSpPr>
        <p:spPr>
          <a:xfrm>
            <a:off x="350575" y="4681538"/>
            <a:ext cx="1668462" cy="271462"/>
          </a:xfrm>
          <a:prstGeom prst="rect">
            <a:avLst/>
          </a:prstGeom>
        </p:spPr>
        <p:txBody>
          <a:bodyPr>
            <a:normAutofit/>
          </a:bodyPr>
          <a:lstStyle>
            <a:lvl1pPr marL="107550" indent="0" algn="l">
              <a:buFontTx/>
              <a:buNone/>
              <a:defRPr sz="11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 smtClean="0"/>
              <a:t>TITRE DE LA PARTIE</a:t>
            </a:r>
            <a:endParaRPr lang="fr-FR" dirty="0"/>
          </a:p>
        </p:txBody>
      </p:sp>
      <p:sp>
        <p:nvSpPr>
          <p:cNvPr id="20" name="Espace réservé du texte 19"/>
          <p:cNvSpPr>
            <a:spLocks noGrp="1"/>
          </p:cNvSpPr>
          <p:nvPr>
            <p:ph type="body" sz="quarter" idx="15" hasCustomPrompt="1"/>
          </p:nvPr>
        </p:nvSpPr>
        <p:spPr>
          <a:xfrm>
            <a:off x="2209799" y="3233738"/>
            <a:ext cx="5757863" cy="889000"/>
          </a:xfrm>
          <a:prstGeom prst="rect">
            <a:avLst/>
          </a:prstGeom>
        </p:spPr>
        <p:txBody>
          <a:bodyPr>
            <a:normAutofit/>
          </a:bodyPr>
          <a:lstStyle>
            <a:lvl1pPr marL="10755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 sz="1000">
                <a:solidFill>
                  <a:srgbClr val="595959"/>
                </a:solidFill>
                <a:latin typeface="Avenir Next Regular"/>
                <a:cs typeface="Avenir Next Regular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r>
              <a:rPr lang="fr-FR" dirty="0" smtClean="0"/>
              <a:t>Texte texte texte texte texte texte texte texte texte texte texte texte texte texte texte texte texte</a:t>
            </a:r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r>
              <a:rPr lang="fr-FR" dirty="0" smtClean="0"/>
              <a:t> texte texte texte texte texte texte texte texte texte texte texte texte texte texte texte texte texte</a:t>
            </a:r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r>
              <a:rPr lang="fr-FR" dirty="0" smtClean="0"/>
              <a:t> texte texte texte texte texte texte texte texte texte texte texte texte</a:t>
            </a:r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601077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ces chap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270000" y="-5292"/>
            <a:ext cx="7874000" cy="597959"/>
          </a:xfrm>
          <a:prstGeom prst="rect">
            <a:avLst/>
          </a:prstGeom>
        </p:spPr>
        <p:txBody>
          <a:bodyPr anchor="ctr"/>
          <a:lstStyle/>
          <a:p>
            <a:r>
              <a:rPr lang="fr-FR" dirty="0" smtClean="0"/>
              <a:t>TITRE DE LA PARTIE</a:t>
            </a:r>
            <a:endParaRPr lang="fr-FR" dirty="0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-4763"/>
            <a:ext cx="1150938" cy="596901"/>
          </a:xfrm>
          <a:prstGeom prst="rect">
            <a:avLst/>
          </a:prstGeom>
        </p:spPr>
        <p:txBody>
          <a:bodyPr anchor="ctr"/>
          <a:lstStyle>
            <a:lvl1pPr marL="107550" indent="0" algn="ctr">
              <a:buFontTx/>
              <a:buNone/>
              <a:defRPr sz="3300">
                <a:solidFill>
                  <a:srgbClr val="FFFFFF"/>
                </a:solidFill>
              </a:defRPr>
            </a:lvl1pPr>
          </a:lstStyle>
          <a:p>
            <a:pPr lvl="0"/>
            <a:r>
              <a:rPr lang="fr-FR" dirty="0" smtClean="0"/>
              <a:t>N°</a:t>
            </a:r>
            <a:endParaRPr lang="fr-FR" dirty="0"/>
          </a:p>
        </p:txBody>
      </p:sp>
      <p:sp>
        <p:nvSpPr>
          <p:cNvPr id="18" name="Espace réservé du texte 17"/>
          <p:cNvSpPr>
            <a:spLocks noGrp="1"/>
          </p:cNvSpPr>
          <p:nvPr>
            <p:ph type="body" sz="quarter" idx="14" hasCustomPrompt="1"/>
          </p:nvPr>
        </p:nvSpPr>
        <p:spPr>
          <a:xfrm>
            <a:off x="350575" y="4681538"/>
            <a:ext cx="1668462" cy="271462"/>
          </a:xfrm>
          <a:prstGeom prst="rect">
            <a:avLst/>
          </a:prstGeom>
        </p:spPr>
        <p:txBody>
          <a:bodyPr>
            <a:normAutofit/>
          </a:bodyPr>
          <a:lstStyle>
            <a:lvl1pPr marL="107550" indent="0" algn="l">
              <a:buFontTx/>
              <a:buNone/>
              <a:defRPr sz="11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 smtClean="0"/>
              <a:t>TITRE DE LA PARTIE</a:t>
            </a:r>
            <a:endParaRPr lang="fr-FR" dirty="0"/>
          </a:p>
        </p:txBody>
      </p:sp>
      <p:sp>
        <p:nvSpPr>
          <p:cNvPr id="20" name="Espace réservé du texte 19"/>
          <p:cNvSpPr>
            <a:spLocks noGrp="1"/>
          </p:cNvSpPr>
          <p:nvPr>
            <p:ph type="body" sz="quarter" idx="15" hasCustomPrompt="1"/>
          </p:nvPr>
        </p:nvSpPr>
        <p:spPr>
          <a:xfrm>
            <a:off x="1150939" y="3233738"/>
            <a:ext cx="6816724" cy="889000"/>
          </a:xfrm>
          <a:prstGeom prst="rect">
            <a:avLst/>
          </a:prstGeom>
        </p:spPr>
        <p:txBody>
          <a:bodyPr>
            <a:normAutofit/>
          </a:bodyPr>
          <a:lstStyle>
            <a:lvl1pPr marL="10755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 sz="1000" baseline="0">
                <a:solidFill>
                  <a:srgbClr val="595959"/>
                </a:solidFill>
                <a:latin typeface="Avenir Next Regular"/>
                <a:cs typeface="Avenir Next Regular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r>
              <a:rPr lang="fr-FR" dirty="0" smtClean="0"/>
              <a:t>Texte texte texte texte texte texte texte texte texte texte texte texte texte texte texte texte texte texte texte texte</a:t>
            </a:r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r>
              <a:rPr lang="fr-FR" dirty="0" smtClean="0"/>
              <a:t> texte texte texte texte texte texte texte texte texte texte texte texte texte texte texte texte texte texte texte texte</a:t>
            </a:r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r>
              <a:rPr lang="fr-FR" dirty="0" smtClean="0"/>
              <a:t> texte texte texte texte texte texte texte texte texte texte texte texte texte texte texte</a:t>
            </a:r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lvl="0"/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6" hasCustomPrompt="1"/>
          </p:nvPr>
        </p:nvSpPr>
        <p:spPr>
          <a:xfrm>
            <a:off x="1134536" y="1003042"/>
            <a:ext cx="6833127" cy="449262"/>
          </a:xfrm>
          <a:prstGeom prst="rect">
            <a:avLst/>
          </a:prstGeom>
        </p:spPr>
        <p:txBody>
          <a:bodyPr/>
          <a:lstStyle>
            <a:lvl1pPr marL="107550" indent="0">
              <a:buFontTx/>
              <a:buNone/>
              <a:defRPr baseline="0">
                <a:solidFill>
                  <a:srgbClr val="14CEFD"/>
                </a:solidFill>
              </a:defRPr>
            </a:lvl1pPr>
          </a:lstStyle>
          <a:p>
            <a:pPr lvl="0"/>
            <a:r>
              <a:rPr lang="fr-FR" dirty="0" smtClean="0"/>
              <a:t>Texte texte texte texte texte texte texte texte texte texte texte texte texte texte texte texte texte texte texte texte</a:t>
            </a:r>
            <a:endParaRPr lang="fr-FR" dirty="0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7" hasCustomPrompt="1"/>
          </p:nvPr>
        </p:nvSpPr>
        <p:spPr>
          <a:xfrm>
            <a:off x="1938867" y="1664230"/>
            <a:ext cx="6028796" cy="1501775"/>
          </a:xfrm>
          <a:prstGeom prst="rect">
            <a:avLst/>
          </a:prstGeom>
        </p:spPr>
        <p:txBody>
          <a:bodyPr>
            <a:normAutofit/>
          </a:bodyPr>
          <a:lstStyle>
            <a:lvl1pPr marL="393300" indent="-285750">
              <a:buClr>
                <a:srgbClr val="14CEFD"/>
              </a:buClr>
              <a:buFont typeface="Arial"/>
              <a:buChar char="•"/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fr-FR" dirty="0" smtClean="0"/>
              <a:t>Puce texte</a:t>
            </a:r>
          </a:p>
          <a:p>
            <a:pPr lvl="0"/>
            <a:r>
              <a:rPr lang="fr-FR" dirty="0" smtClean="0"/>
              <a:t>Puce texte</a:t>
            </a:r>
          </a:p>
          <a:p>
            <a:pPr lvl="0"/>
            <a:r>
              <a:rPr lang="fr-FR" dirty="0" smtClean="0"/>
              <a:t>Puce texte</a:t>
            </a:r>
            <a:endParaRPr lang="fr-FR" dirty="0"/>
          </a:p>
        </p:txBody>
      </p:sp>
      <p:pic>
        <p:nvPicPr>
          <p:cNvPr id="6" name="Image 5" descr="filet_cian.ai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982" y="887416"/>
            <a:ext cx="332159" cy="68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1390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u chap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270000" y="-5292"/>
            <a:ext cx="7874000" cy="597959"/>
          </a:xfrm>
          <a:prstGeom prst="rect">
            <a:avLst/>
          </a:prstGeom>
        </p:spPr>
        <p:txBody>
          <a:bodyPr anchor="ctr"/>
          <a:lstStyle/>
          <a:p>
            <a:r>
              <a:rPr lang="fr-FR" dirty="0" smtClean="0"/>
              <a:t>TITRE DE LA PARTIE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34536" y="1200151"/>
            <a:ext cx="6832597" cy="1788582"/>
          </a:xfrm>
          <a:prstGeom prst="rect">
            <a:avLst/>
          </a:prstGeom>
        </p:spPr>
        <p:txBody>
          <a:bodyPr/>
          <a:lstStyle>
            <a:lvl1pPr>
              <a:buClr>
                <a:srgbClr val="660066"/>
              </a:buClr>
              <a:defRPr baseline="0">
                <a:solidFill>
                  <a:srgbClr val="660066"/>
                </a:solidFill>
              </a:defRPr>
            </a:lvl1pPr>
            <a:lvl2pPr>
              <a:buClr>
                <a:srgbClr val="660066"/>
              </a:buClr>
              <a:defRPr>
                <a:solidFill>
                  <a:srgbClr val="660066"/>
                </a:solidFill>
              </a:defRPr>
            </a:lvl2pPr>
            <a:lvl3pPr>
              <a:buClr>
                <a:srgbClr val="660066"/>
              </a:buClr>
              <a:defRPr>
                <a:solidFill>
                  <a:srgbClr val="660066"/>
                </a:solidFill>
              </a:defRPr>
            </a:lvl3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-4763"/>
            <a:ext cx="1150938" cy="596901"/>
          </a:xfrm>
          <a:prstGeom prst="rect">
            <a:avLst/>
          </a:prstGeom>
        </p:spPr>
        <p:txBody>
          <a:bodyPr anchor="ctr"/>
          <a:lstStyle>
            <a:lvl1pPr marL="107550" indent="0" algn="ctr">
              <a:buFontTx/>
              <a:buNone/>
              <a:defRPr sz="3300">
                <a:solidFill>
                  <a:srgbClr val="FFFFFF"/>
                </a:solidFill>
              </a:defRPr>
            </a:lvl1pPr>
          </a:lstStyle>
          <a:p>
            <a:pPr lvl="0"/>
            <a:r>
              <a:rPr lang="fr-FR" dirty="0" smtClean="0"/>
              <a:t>N°</a:t>
            </a:r>
            <a:endParaRPr lang="fr-FR" dirty="0"/>
          </a:p>
        </p:txBody>
      </p:sp>
      <p:sp>
        <p:nvSpPr>
          <p:cNvPr id="18" name="Espace réservé du texte 17"/>
          <p:cNvSpPr>
            <a:spLocks noGrp="1"/>
          </p:cNvSpPr>
          <p:nvPr>
            <p:ph type="body" sz="quarter" idx="14" hasCustomPrompt="1"/>
          </p:nvPr>
        </p:nvSpPr>
        <p:spPr>
          <a:xfrm>
            <a:off x="350575" y="4681538"/>
            <a:ext cx="1668462" cy="271462"/>
          </a:xfrm>
          <a:prstGeom prst="rect">
            <a:avLst/>
          </a:prstGeom>
        </p:spPr>
        <p:txBody>
          <a:bodyPr>
            <a:normAutofit/>
          </a:bodyPr>
          <a:lstStyle>
            <a:lvl1pPr marL="107550" indent="0" algn="l">
              <a:buFontTx/>
              <a:buNone/>
              <a:defRPr sz="11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 smtClean="0"/>
              <a:t>TITRE DE LA PARTIE</a:t>
            </a:r>
            <a:endParaRPr lang="fr-FR" dirty="0"/>
          </a:p>
        </p:txBody>
      </p:sp>
      <p:sp>
        <p:nvSpPr>
          <p:cNvPr id="20" name="Espace réservé du texte 19"/>
          <p:cNvSpPr>
            <a:spLocks noGrp="1"/>
          </p:cNvSpPr>
          <p:nvPr>
            <p:ph type="body" sz="quarter" idx="15" hasCustomPrompt="1"/>
          </p:nvPr>
        </p:nvSpPr>
        <p:spPr>
          <a:xfrm>
            <a:off x="2209799" y="3233738"/>
            <a:ext cx="5757863" cy="889000"/>
          </a:xfrm>
          <a:prstGeom prst="rect">
            <a:avLst/>
          </a:prstGeom>
        </p:spPr>
        <p:txBody>
          <a:bodyPr>
            <a:normAutofit/>
          </a:bodyPr>
          <a:lstStyle>
            <a:lvl1pPr marL="10755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 sz="1000">
                <a:solidFill>
                  <a:srgbClr val="595959"/>
                </a:solidFill>
                <a:latin typeface="Avenir Next Regular"/>
                <a:cs typeface="Avenir Next Regular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r>
              <a:rPr lang="fr-FR" dirty="0" smtClean="0"/>
              <a:t>Texte texte texte texte texte texte texte texte texte texte texte texte texte texte texte texte texte</a:t>
            </a:r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r>
              <a:rPr lang="fr-FR" dirty="0" smtClean="0"/>
              <a:t> texte texte texte texte texte texte texte texte texte texte texte texte texte texte texte texte texte</a:t>
            </a:r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r>
              <a:rPr lang="fr-FR" dirty="0" smtClean="0"/>
              <a:t> texte texte texte texte texte texte texte texte texte texte texte texte</a:t>
            </a:r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84583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u chap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270000" y="-5292"/>
            <a:ext cx="7874000" cy="597959"/>
          </a:xfrm>
          <a:prstGeom prst="rect">
            <a:avLst/>
          </a:prstGeom>
        </p:spPr>
        <p:txBody>
          <a:bodyPr anchor="ctr"/>
          <a:lstStyle/>
          <a:p>
            <a:r>
              <a:rPr lang="fr-FR" dirty="0" smtClean="0"/>
              <a:t>TITRE DE LA PARTIE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34536" y="1200151"/>
            <a:ext cx="6832597" cy="1788582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-4763"/>
            <a:ext cx="1150938" cy="596901"/>
          </a:xfrm>
          <a:prstGeom prst="rect">
            <a:avLst/>
          </a:prstGeom>
        </p:spPr>
        <p:txBody>
          <a:bodyPr anchor="ctr"/>
          <a:lstStyle>
            <a:lvl1pPr marL="107550" indent="0" algn="ctr">
              <a:buFontTx/>
              <a:buNone/>
              <a:defRPr sz="3300">
                <a:solidFill>
                  <a:srgbClr val="FFFFFF"/>
                </a:solidFill>
              </a:defRPr>
            </a:lvl1pPr>
          </a:lstStyle>
          <a:p>
            <a:pPr lvl="0"/>
            <a:r>
              <a:rPr lang="fr-FR" dirty="0" smtClean="0"/>
              <a:t>N°</a:t>
            </a:r>
            <a:endParaRPr lang="fr-FR" dirty="0"/>
          </a:p>
        </p:txBody>
      </p:sp>
      <p:sp>
        <p:nvSpPr>
          <p:cNvPr id="18" name="Espace réservé du texte 17"/>
          <p:cNvSpPr>
            <a:spLocks noGrp="1"/>
          </p:cNvSpPr>
          <p:nvPr>
            <p:ph type="body" sz="quarter" idx="14" hasCustomPrompt="1"/>
          </p:nvPr>
        </p:nvSpPr>
        <p:spPr>
          <a:xfrm>
            <a:off x="350575" y="4681538"/>
            <a:ext cx="1668462" cy="271462"/>
          </a:xfrm>
          <a:prstGeom prst="rect">
            <a:avLst/>
          </a:prstGeom>
        </p:spPr>
        <p:txBody>
          <a:bodyPr>
            <a:normAutofit/>
          </a:bodyPr>
          <a:lstStyle>
            <a:lvl1pPr marL="107550" indent="0" algn="l">
              <a:buFontTx/>
              <a:buNone/>
              <a:defRPr sz="11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 smtClean="0"/>
              <a:t>TITRE DE LA PARTIE</a:t>
            </a:r>
            <a:endParaRPr lang="fr-FR" dirty="0"/>
          </a:p>
        </p:txBody>
      </p:sp>
      <p:sp>
        <p:nvSpPr>
          <p:cNvPr id="20" name="Espace réservé du texte 19"/>
          <p:cNvSpPr>
            <a:spLocks noGrp="1"/>
          </p:cNvSpPr>
          <p:nvPr>
            <p:ph type="body" sz="quarter" idx="15" hasCustomPrompt="1"/>
          </p:nvPr>
        </p:nvSpPr>
        <p:spPr>
          <a:xfrm>
            <a:off x="2209799" y="3233738"/>
            <a:ext cx="5757863" cy="889000"/>
          </a:xfrm>
          <a:prstGeom prst="rect">
            <a:avLst/>
          </a:prstGeom>
        </p:spPr>
        <p:txBody>
          <a:bodyPr>
            <a:normAutofit/>
          </a:bodyPr>
          <a:lstStyle>
            <a:lvl1pPr marL="10755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 sz="1000">
                <a:solidFill>
                  <a:srgbClr val="595959"/>
                </a:solidFill>
                <a:latin typeface="Avenir Next Regular"/>
                <a:cs typeface="Avenir Next Regular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r>
              <a:rPr lang="fr-FR" dirty="0" smtClean="0"/>
              <a:t>Texte texte texte texte texte texte texte texte texte texte texte texte texte texte texte texte texte</a:t>
            </a:r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r>
              <a:rPr lang="fr-FR" dirty="0" smtClean="0"/>
              <a:t> texte texte texte texte texte texte texte texte texte texte texte texte texte texte texte texte texte</a:t>
            </a:r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r>
              <a:rPr lang="fr-FR" dirty="0" smtClean="0"/>
              <a:t> texte texte texte texte texte texte texte texte texte texte texte texte</a:t>
            </a:r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276600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chap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270000" y="-5292"/>
            <a:ext cx="7874000" cy="597959"/>
          </a:xfrm>
          <a:prstGeom prst="rect">
            <a:avLst/>
          </a:prstGeom>
        </p:spPr>
        <p:txBody>
          <a:bodyPr anchor="ctr"/>
          <a:lstStyle/>
          <a:p>
            <a:r>
              <a:rPr lang="fr-FR" dirty="0" smtClean="0"/>
              <a:t>TITRE DE LA PARTIE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34536" y="1200151"/>
            <a:ext cx="6832597" cy="1788582"/>
          </a:xfrm>
          <a:prstGeom prst="rect">
            <a:avLst/>
          </a:prstGeom>
        </p:spPr>
        <p:txBody>
          <a:bodyPr/>
          <a:lstStyle>
            <a:lvl1pPr>
              <a:buClr>
                <a:srgbClr val="071160"/>
              </a:buClr>
              <a:defRPr baseline="0">
                <a:solidFill>
                  <a:srgbClr val="071160"/>
                </a:solidFill>
              </a:defRPr>
            </a:lvl1pPr>
            <a:lvl2pPr>
              <a:buClr>
                <a:srgbClr val="071160"/>
              </a:buClr>
              <a:defRPr>
                <a:solidFill>
                  <a:srgbClr val="071160"/>
                </a:solidFill>
              </a:defRPr>
            </a:lvl2pPr>
            <a:lvl3pPr>
              <a:buClr>
                <a:srgbClr val="071160"/>
              </a:buClr>
              <a:defRPr>
                <a:solidFill>
                  <a:srgbClr val="071160"/>
                </a:solidFill>
              </a:defRPr>
            </a:lvl3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-4763"/>
            <a:ext cx="1150938" cy="596901"/>
          </a:xfrm>
          <a:prstGeom prst="rect">
            <a:avLst/>
          </a:prstGeom>
        </p:spPr>
        <p:txBody>
          <a:bodyPr anchor="ctr"/>
          <a:lstStyle>
            <a:lvl1pPr marL="107550" indent="0" algn="ctr">
              <a:buFontTx/>
              <a:buNone/>
              <a:defRPr sz="3300">
                <a:solidFill>
                  <a:srgbClr val="FFFFFF"/>
                </a:solidFill>
              </a:defRPr>
            </a:lvl1pPr>
          </a:lstStyle>
          <a:p>
            <a:pPr lvl="0"/>
            <a:r>
              <a:rPr lang="fr-FR" dirty="0" smtClean="0"/>
              <a:t>N°</a:t>
            </a:r>
            <a:endParaRPr lang="fr-FR" dirty="0"/>
          </a:p>
        </p:txBody>
      </p:sp>
      <p:sp>
        <p:nvSpPr>
          <p:cNvPr id="18" name="Espace réservé du texte 17"/>
          <p:cNvSpPr>
            <a:spLocks noGrp="1"/>
          </p:cNvSpPr>
          <p:nvPr>
            <p:ph type="body" sz="quarter" idx="14" hasCustomPrompt="1"/>
          </p:nvPr>
        </p:nvSpPr>
        <p:spPr>
          <a:xfrm>
            <a:off x="350575" y="4681538"/>
            <a:ext cx="1668462" cy="271462"/>
          </a:xfrm>
          <a:prstGeom prst="rect">
            <a:avLst/>
          </a:prstGeom>
        </p:spPr>
        <p:txBody>
          <a:bodyPr>
            <a:normAutofit/>
          </a:bodyPr>
          <a:lstStyle>
            <a:lvl1pPr marL="107550" indent="0" algn="l">
              <a:buFontTx/>
              <a:buNone/>
              <a:defRPr sz="11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 smtClean="0"/>
              <a:t>TITRE DE LA PARTIE</a:t>
            </a:r>
            <a:endParaRPr lang="fr-FR" dirty="0"/>
          </a:p>
        </p:txBody>
      </p:sp>
      <p:sp>
        <p:nvSpPr>
          <p:cNvPr id="20" name="Espace réservé du texte 19"/>
          <p:cNvSpPr>
            <a:spLocks noGrp="1"/>
          </p:cNvSpPr>
          <p:nvPr>
            <p:ph type="body" sz="quarter" idx="15" hasCustomPrompt="1"/>
          </p:nvPr>
        </p:nvSpPr>
        <p:spPr>
          <a:xfrm>
            <a:off x="2209799" y="3233738"/>
            <a:ext cx="5757863" cy="889000"/>
          </a:xfrm>
          <a:prstGeom prst="rect">
            <a:avLst/>
          </a:prstGeom>
        </p:spPr>
        <p:txBody>
          <a:bodyPr>
            <a:normAutofit/>
          </a:bodyPr>
          <a:lstStyle>
            <a:lvl1pPr marL="10755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 sz="1000">
                <a:solidFill>
                  <a:srgbClr val="595959"/>
                </a:solidFill>
                <a:latin typeface="Avenir Next Regular"/>
                <a:cs typeface="Avenir Next Regular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r>
              <a:rPr lang="fr-FR" dirty="0" smtClean="0"/>
              <a:t>Texte texte texte texte texte texte texte texte texte texte texte texte texte texte texte texte texte</a:t>
            </a:r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r>
              <a:rPr lang="fr-FR" dirty="0" smtClean="0"/>
              <a:t> texte texte texte texte texte texte texte texte texte texte texte texte texte texte texte texte texte</a:t>
            </a:r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r>
              <a:rPr lang="fr-FR" dirty="0" smtClean="0"/>
              <a:t> texte texte texte texte texte texte texte texte texte texte texte texte</a:t>
            </a:r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014430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ces chap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270000" y="-5292"/>
            <a:ext cx="7874000" cy="597959"/>
          </a:xfrm>
          <a:prstGeom prst="rect">
            <a:avLst/>
          </a:prstGeom>
        </p:spPr>
        <p:txBody>
          <a:bodyPr anchor="ctr"/>
          <a:lstStyle/>
          <a:p>
            <a:r>
              <a:rPr lang="fr-FR" dirty="0" smtClean="0"/>
              <a:t>TITRE DE LA PARTIE</a:t>
            </a:r>
            <a:endParaRPr lang="fr-FR" dirty="0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-4763"/>
            <a:ext cx="1150938" cy="596901"/>
          </a:xfrm>
          <a:prstGeom prst="rect">
            <a:avLst/>
          </a:prstGeom>
        </p:spPr>
        <p:txBody>
          <a:bodyPr anchor="ctr"/>
          <a:lstStyle>
            <a:lvl1pPr marL="107550" indent="0" algn="ctr">
              <a:buFontTx/>
              <a:buNone/>
              <a:defRPr sz="3300">
                <a:solidFill>
                  <a:srgbClr val="FFFFFF"/>
                </a:solidFill>
              </a:defRPr>
            </a:lvl1pPr>
          </a:lstStyle>
          <a:p>
            <a:pPr lvl="0"/>
            <a:r>
              <a:rPr lang="fr-FR" dirty="0" smtClean="0"/>
              <a:t>N°</a:t>
            </a:r>
            <a:endParaRPr lang="fr-FR" dirty="0"/>
          </a:p>
        </p:txBody>
      </p:sp>
      <p:sp>
        <p:nvSpPr>
          <p:cNvPr id="18" name="Espace réservé du texte 17"/>
          <p:cNvSpPr>
            <a:spLocks noGrp="1"/>
          </p:cNvSpPr>
          <p:nvPr>
            <p:ph type="body" sz="quarter" idx="14" hasCustomPrompt="1"/>
          </p:nvPr>
        </p:nvSpPr>
        <p:spPr>
          <a:xfrm>
            <a:off x="350575" y="4681538"/>
            <a:ext cx="1668462" cy="271462"/>
          </a:xfrm>
          <a:prstGeom prst="rect">
            <a:avLst/>
          </a:prstGeom>
        </p:spPr>
        <p:txBody>
          <a:bodyPr>
            <a:normAutofit/>
          </a:bodyPr>
          <a:lstStyle>
            <a:lvl1pPr marL="107550" indent="0" algn="l">
              <a:buFontTx/>
              <a:buNone/>
              <a:defRPr sz="11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 smtClean="0"/>
              <a:t>TITRE DE LA PARTIE</a:t>
            </a:r>
            <a:endParaRPr lang="fr-FR" dirty="0"/>
          </a:p>
        </p:txBody>
      </p:sp>
      <p:sp>
        <p:nvSpPr>
          <p:cNvPr id="20" name="Espace réservé du texte 19"/>
          <p:cNvSpPr>
            <a:spLocks noGrp="1"/>
          </p:cNvSpPr>
          <p:nvPr>
            <p:ph type="body" sz="quarter" idx="15" hasCustomPrompt="1"/>
          </p:nvPr>
        </p:nvSpPr>
        <p:spPr>
          <a:xfrm>
            <a:off x="1150939" y="3233738"/>
            <a:ext cx="6816724" cy="889000"/>
          </a:xfrm>
          <a:prstGeom prst="rect">
            <a:avLst/>
          </a:prstGeom>
        </p:spPr>
        <p:txBody>
          <a:bodyPr>
            <a:normAutofit/>
          </a:bodyPr>
          <a:lstStyle>
            <a:lvl1pPr marL="10755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 sz="1000" baseline="0">
                <a:solidFill>
                  <a:srgbClr val="595959"/>
                </a:solidFill>
                <a:latin typeface="Avenir Next Regular"/>
                <a:cs typeface="Avenir Next Regular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r>
              <a:rPr lang="fr-FR" dirty="0" smtClean="0"/>
              <a:t>Texte texte texte texte texte texte texte texte texte texte texte texte texte texte texte texte texte texte texte texte</a:t>
            </a:r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r>
              <a:rPr lang="fr-FR" dirty="0" smtClean="0"/>
              <a:t> texte texte texte texte texte texte texte texte texte texte texte texte texte texte texte texte texte texte texte texte</a:t>
            </a:r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r>
              <a:rPr lang="fr-FR" dirty="0" smtClean="0"/>
              <a:t> texte texte texte texte texte texte texte texte texte texte texte texte texte texte texte</a:t>
            </a:r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lvl="0"/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6" hasCustomPrompt="1"/>
          </p:nvPr>
        </p:nvSpPr>
        <p:spPr>
          <a:xfrm>
            <a:off x="1134536" y="1003042"/>
            <a:ext cx="6833127" cy="449262"/>
          </a:xfrm>
          <a:prstGeom prst="rect">
            <a:avLst/>
          </a:prstGeom>
        </p:spPr>
        <p:txBody>
          <a:bodyPr/>
          <a:lstStyle>
            <a:lvl1pPr marL="107550" indent="0">
              <a:buFontTx/>
              <a:buNone/>
              <a:defRPr baseline="0">
                <a:solidFill>
                  <a:srgbClr val="071160"/>
                </a:solidFill>
              </a:defRPr>
            </a:lvl1pPr>
          </a:lstStyle>
          <a:p>
            <a:pPr lvl="0"/>
            <a:r>
              <a:rPr lang="fr-FR" dirty="0" smtClean="0"/>
              <a:t>Texte texte texte texte texte texte texte texte texte texte texte texte texte texte texte texte texte texte texte texte</a:t>
            </a:r>
            <a:endParaRPr lang="fr-FR" dirty="0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7" hasCustomPrompt="1"/>
          </p:nvPr>
        </p:nvSpPr>
        <p:spPr>
          <a:xfrm>
            <a:off x="1938867" y="1664230"/>
            <a:ext cx="6028796" cy="1501775"/>
          </a:xfrm>
          <a:prstGeom prst="rect">
            <a:avLst/>
          </a:prstGeom>
        </p:spPr>
        <p:txBody>
          <a:bodyPr>
            <a:normAutofit/>
          </a:bodyPr>
          <a:lstStyle>
            <a:lvl1pPr marL="393300" indent="-285750">
              <a:buClr>
                <a:srgbClr val="071160"/>
              </a:buClr>
              <a:buFont typeface="Arial"/>
              <a:buChar char="•"/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fr-FR" dirty="0" smtClean="0"/>
              <a:t>Puce texte</a:t>
            </a:r>
          </a:p>
          <a:p>
            <a:pPr lvl="0"/>
            <a:r>
              <a:rPr lang="fr-FR" dirty="0" smtClean="0"/>
              <a:t>Puce texte</a:t>
            </a:r>
          </a:p>
          <a:p>
            <a:pPr lvl="0"/>
            <a:r>
              <a:rPr lang="fr-FR" dirty="0" smtClean="0"/>
              <a:t>Puce texte</a:t>
            </a:r>
            <a:endParaRPr lang="fr-FR" dirty="0"/>
          </a:p>
        </p:txBody>
      </p:sp>
      <p:pic>
        <p:nvPicPr>
          <p:cNvPr id="4" name="Image 3" descr="filet_bleumarine.ai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151" y="880534"/>
            <a:ext cx="339576" cy="702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8251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calaire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/>
          <p:cNvSpPr>
            <a:spLocks noGrp="1"/>
          </p:cNvSpPr>
          <p:nvPr>
            <p:ph type="body" sz="quarter" idx="10" hasCustomPrompt="1"/>
          </p:nvPr>
        </p:nvSpPr>
        <p:spPr>
          <a:xfrm>
            <a:off x="3191933" y="1811339"/>
            <a:ext cx="5952066" cy="1127125"/>
          </a:xfrm>
          <a:prstGeom prst="rect">
            <a:avLst/>
          </a:prstGeom>
        </p:spPr>
        <p:txBody>
          <a:bodyPr vert="horz" anchor="ctr"/>
          <a:lstStyle>
            <a:lvl1pPr marL="107550" indent="0">
              <a:buFontTx/>
              <a:buNone/>
              <a:defRPr sz="3200" spc="5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 smtClean="0"/>
              <a:t>TITRE DE LA PARTIE</a:t>
            </a:r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1" hasCustomPrompt="1"/>
          </p:nvPr>
        </p:nvSpPr>
        <p:spPr>
          <a:xfrm>
            <a:off x="1871136" y="1811339"/>
            <a:ext cx="1219200" cy="1127125"/>
          </a:xfrm>
          <a:prstGeom prst="rect">
            <a:avLst/>
          </a:prstGeom>
        </p:spPr>
        <p:txBody>
          <a:bodyPr vert="horz" anchor="ctr"/>
          <a:lstStyle>
            <a:lvl1pPr marL="107550" indent="0" algn="ctr">
              <a:buFontTx/>
              <a:buNone/>
              <a:defRPr sz="6000">
                <a:solidFill>
                  <a:srgbClr val="FFFFFF"/>
                </a:solidFill>
                <a:latin typeface="Avenir Next Demi Bold"/>
                <a:cs typeface="Avenir Next Demi Bold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fr-FR" dirty="0" smtClean="0"/>
              <a:t>N°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474424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calair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/>
          <p:cNvSpPr>
            <a:spLocks noGrp="1"/>
          </p:cNvSpPr>
          <p:nvPr>
            <p:ph type="body" sz="quarter" idx="10" hasCustomPrompt="1"/>
          </p:nvPr>
        </p:nvSpPr>
        <p:spPr>
          <a:xfrm>
            <a:off x="3191933" y="1811339"/>
            <a:ext cx="5952066" cy="1127125"/>
          </a:xfrm>
          <a:prstGeom prst="rect">
            <a:avLst/>
          </a:prstGeom>
        </p:spPr>
        <p:txBody>
          <a:bodyPr vert="horz" anchor="ctr"/>
          <a:lstStyle>
            <a:lvl1pPr marL="107550" indent="0">
              <a:buFontTx/>
              <a:buNone/>
              <a:defRPr sz="3200" spc="5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 smtClean="0"/>
              <a:t>TITRE DE LA PARTIE</a:t>
            </a:r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1" hasCustomPrompt="1"/>
          </p:nvPr>
        </p:nvSpPr>
        <p:spPr>
          <a:xfrm>
            <a:off x="1871136" y="1811339"/>
            <a:ext cx="1219200" cy="1127125"/>
          </a:xfrm>
          <a:prstGeom prst="rect">
            <a:avLst/>
          </a:prstGeom>
        </p:spPr>
        <p:txBody>
          <a:bodyPr vert="horz" anchor="ctr"/>
          <a:lstStyle>
            <a:lvl1pPr marL="107550" indent="0" algn="ctr">
              <a:buFontTx/>
              <a:buNone/>
              <a:defRPr sz="6000">
                <a:solidFill>
                  <a:srgbClr val="FFFFFF"/>
                </a:solidFill>
                <a:latin typeface="Avenir Next Demi Bold"/>
                <a:cs typeface="Avenir Next Demi Bold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fr-FR" dirty="0" smtClean="0"/>
              <a:t>N°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17485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calair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/>
          <p:cNvSpPr>
            <a:spLocks noGrp="1"/>
          </p:cNvSpPr>
          <p:nvPr>
            <p:ph type="body" sz="quarter" idx="10" hasCustomPrompt="1"/>
          </p:nvPr>
        </p:nvSpPr>
        <p:spPr>
          <a:xfrm>
            <a:off x="3191933" y="1811339"/>
            <a:ext cx="5952066" cy="1127125"/>
          </a:xfrm>
          <a:prstGeom prst="rect">
            <a:avLst/>
          </a:prstGeom>
        </p:spPr>
        <p:txBody>
          <a:bodyPr vert="horz" anchor="ctr"/>
          <a:lstStyle>
            <a:lvl1pPr marL="107550" indent="0">
              <a:buFontTx/>
              <a:buNone/>
              <a:defRPr sz="3200" spc="5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 smtClean="0"/>
              <a:t>TITRE DE LA PARTIE</a:t>
            </a:r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1" hasCustomPrompt="1"/>
          </p:nvPr>
        </p:nvSpPr>
        <p:spPr>
          <a:xfrm>
            <a:off x="1871136" y="1811339"/>
            <a:ext cx="1219200" cy="1127125"/>
          </a:xfrm>
          <a:prstGeom prst="rect">
            <a:avLst/>
          </a:prstGeom>
        </p:spPr>
        <p:txBody>
          <a:bodyPr vert="horz" anchor="ctr"/>
          <a:lstStyle>
            <a:lvl1pPr marL="107550" indent="0" algn="ctr">
              <a:buFontTx/>
              <a:buNone/>
              <a:defRPr sz="6000">
                <a:solidFill>
                  <a:srgbClr val="FFFFFF"/>
                </a:solidFill>
                <a:latin typeface="Avenir Next Demi Bold"/>
                <a:cs typeface="Avenir Next Demi Bold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fr-FR" dirty="0" smtClean="0"/>
              <a:t>N°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72547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ces chap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270000" y="-5292"/>
            <a:ext cx="7874000" cy="597959"/>
          </a:xfrm>
          <a:prstGeom prst="rect">
            <a:avLst/>
          </a:prstGeom>
        </p:spPr>
        <p:txBody>
          <a:bodyPr anchor="ctr"/>
          <a:lstStyle/>
          <a:p>
            <a:r>
              <a:rPr lang="fr-FR" dirty="0" smtClean="0"/>
              <a:t>TITRE DE LA PARTIE</a:t>
            </a:r>
            <a:endParaRPr lang="fr-FR" dirty="0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-4763"/>
            <a:ext cx="1150938" cy="596901"/>
          </a:xfrm>
          <a:prstGeom prst="rect">
            <a:avLst/>
          </a:prstGeom>
        </p:spPr>
        <p:txBody>
          <a:bodyPr anchor="ctr"/>
          <a:lstStyle>
            <a:lvl1pPr marL="107550" indent="0" algn="ctr">
              <a:buFontTx/>
              <a:buNone/>
              <a:defRPr sz="3300">
                <a:solidFill>
                  <a:srgbClr val="FFFFFF"/>
                </a:solidFill>
              </a:defRPr>
            </a:lvl1pPr>
          </a:lstStyle>
          <a:p>
            <a:pPr lvl="0"/>
            <a:r>
              <a:rPr lang="fr-FR" dirty="0" smtClean="0"/>
              <a:t>N°</a:t>
            </a:r>
            <a:endParaRPr lang="fr-FR" dirty="0"/>
          </a:p>
        </p:txBody>
      </p:sp>
      <p:sp>
        <p:nvSpPr>
          <p:cNvPr id="18" name="Espace réservé du texte 17"/>
          <p:cNvSpPr>
            <a:spLocks noGrp="1"/>
          </p:cNvSpPr>
          <p:nvPr>
            <p:ph type="body" sz="quarter" idx="14" hasCustomPrompt="1"/>
          </p:nvPr>
        </p:nvSpPr>
        <p:spPr>
          <a:xfrm>
            <a:off x="350575" y="4681538"/>
            <a:ext cx="1668462" cy="271462"/>
          </a:xfrm>
          <a:prstGeom prst="rect">
            <a:avLst/>
          </a:prstGeom>
        </p:spPr>
        <p:txBody>
          <a:bodyPr>
            <a:normAutofit/>
          </a:bodyPr>
          <a:lstStyle>
            <a:lvl1pPr marL="107550" indent="0" algn="l">
              <a:buFontTx/>
              <a:buNone/>
              <a:defRPr sz="11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 smtClean="0"/>
              <a:t>TITRE DE LA PARTIE</a:t>
            </a:r>
            <a:endParaRPr lang="fr-FR" dirty="0"/>
          </a:p>
        </p:txBody>
      </p:sp>
      <p:sp>
        <p:nvSpPr>
          <p:cNvPr id="20" name="Espace réservé du texte 19"/>
          <p:cNvSpPr>
            <a:spLocks noGrp="1"/>
          </p:cNvSpPr>
          <p:nvPr>
            <p:ph type="body" sz="quarter" idx="15" hasCustomPrompt="1"/>
          </p:nvPr>
        </p:nvSpPr>
        <p:spPr>
          <a:xfrm>
            <a:off x="1150939" y="3233738"/>
            <a:ext cx="6816724" cy="889000"/>
          </a:xfrm>
          <a:prstGeom prst="rect">
            <a:avLst/>
          </a:prstGeom>
        </p:spPr>
        <p:txBody>
          <a:bodyPr>
            <a:normAutofit/>
          </a:bodyPr>
          <a:lstStyle>
            <a:lvl1pPr marL="10755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 sz="1000" baseline="0">
                <a:solidFill>
                  <a:srgbClr val="595959"/>
                </a:solidFill>
                <a:latin typeface="Avenir Next Regular"/>
                <a:cs typeface="Avenir Next Regular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r>
              <a:rPr lang="fr-FR" dirty="0" smtClean="0"/>
              <a:t>Texte texte texte texte texte texte texte texte texte texte texte texte texte texte texte texte texte texte texte texte</a:t>
            </a:r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r>
              <a:rPr lang="fr-FR" dirty="0" smtClean="0"/>
              <a:t> texte texte texte texte texte texte texte texte texte texte texte texte texte texte texte texte texte texte texte texte</a:t>
            </a:r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r>
              <a:rPr lang="fr-FR" dirty="0" smtClean="0"/>
              <a:t> texte texte texte texte texte texte texte texte texte texte texte texte texte texte texte</a:t>
            </a:r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lvl="0"/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6" hasCustomPrompt="1"/>
          </p:nvPr>
        </p:nvSpPr>
        <p:spPr>
          <a:xfrm>
            <a:off x="1134536" y="1003042"/>
            <a:ext cx="6833127" cy="449262"/>
          </a:xfrm>
          <a:prstGeom prst="rect">
            <a:avLst/>
          </a:prstGeom>
        </p:spPr>
        <p:txBody>
          <a:bodyPr/>
          <a:lstStyle>
            <a:lvl1pPr marL="107550" indent="0">
              <a:buFontTx/>
              <a:buNone/>
              <a:defRPr baseline="0"/>
            </a:lvl1pPr>
          </a:lstStyle>
          <a:p>
            <a:pPr lvl="0"/>
            <a:r>
              <a:rPr lang="fr-FR" dirty="0" smtClean="0"/>
              <a:t>Texte texte texte texte texte texte texte texte texte texte texte texte texte texte texte texte texte texte texte texte</a:t>
            </a:r>
            <a:endParaRPr lang="fr-FR" dirty="0"/>
          </a:p>
        </p:txBody>
      </p:sp>
      <p:pic>
        <p:nvPicPr>
          <p:cNvPr id="10" name="Image 9" descr="filet.ai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985" y="938733"/>
            <a:ext cx="301358" cy="623644"/>
          </a:xfrm>
          <a:prstGeom prst="rect">
            <a:avLst/>
          </a:prstGeom>
        </p:spPr>
      </p:pic>
      <p:sp>
        <p:nvSpPr>
          <p:cNvPr id="13" name="Espace réservé du texte 12"/>
          <p:cNvSpPr>
            <a:spLocks noGrp="1"/>
          </p:cNvSpPr>
          <p:nvPr>
            <p:ph type="body" sz="quarter" idx="17" hasCustomPrompt="1"/>
          </p:nvPr>
        </p:nvSpPr>
        <p:spPr>
          <a:xfrm>
            <a:off x="1938867" y="1664230"/>
            <a:ext cx="6028796" cy="1501775"/>
          </a:xfrm>
          <a:prstGeom prst="rect">
            <a:avLst/>
          </a:prstGeom>
        </p:spPr>
        <p:txBody>
          <a:bodyPr>
            <a:normAutofit/>
          </a:bodyPr>
          <a:lstStyle>
            <a:lvl1pPr marL="393300" indent="-285750">
              <a:buFont typeface="Arial"/>
              <a:buChar char="•"/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fr-FR" dirty="0" smtClean="0"/>
              <a:t>Puce texte</a:t>
            </a:r>
          </a:p>
          <a:p>
            <a:pPr lvl="0"/>
            <a:r>
              <a:rPr lang="fr-FR" dirty="0" smtClean="0"/>
              <a:t>Puce texte</a:t>
            </a:r>
          </a:p>
          <a:p>
            <a:pPr lvl="0"/>
            <a:r>
              <a:rPr lang="fr-FR" dirty="0" smtClean="0"/>
              <a:t>Puce texte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809299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calaire 4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/>
          <p:cNvSpPr>
            <a:spLocks noGrp="1"/>
          </p:cNvSpPr>
          <p:nvPr>
            <p:ph type="body" sz="quarter" idx="10" hasCustomPrompt="1"/>
          </p:nvPr>
        </p:nvSpPr>
        <p:spPr>
          <a:xfrm>
            <a:off x="3191933" y="1811339"/>
            <a:ext cx="5952066" cy="1127125"/>
          </a:xfrm>
          <a:prstGeom prst="rect">
            <a:avLst/>
          </a:prstGeom>
        </p:spPr>
        <p:txBody>
          <a:bodyPr vert="horz" anchor="ctr"/>
          <a:lstStyle>
            <a:lvl1pPr marL="107550" indent="0">
              <a:buFontTx/>
              <a:buNone/>
              <a:defRPr sz="3200" spc="5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 smtClean="0"/>
              <a:t>TITRE DE LA PARTIE</a:t>
            </a:r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1" hasCustomPrompt="1"/>
          </p:nvPr>
        </p:nvSpPr>
        <p:spPr>
          <a:xfrm>
            <a:off x="1871136" y="1811339"/>
            <a:ext cx="1219200" cy="1127125"/>
          </a:xfrm>
          <a:prstGeom prst="rect">
            <a:avLst/>
          </a:prstGeom>
        </p:spPr>
        <p:txBody>
          <a:bodyPr vert="horz" anchor="ctr"/>
          <a:lstStyle>
            <a:lvl1pPr marL="107550" indent="0" algn="ctr">
              <a:buFontTx/>
              <a:buNone/>
              <a:defRPr sz="6000">
                <a:solidFill>
                  <a:srgbClr val="FFFFFF"/>
                </a:solidFill>
                <a:latin typeface="Avenir Next Demi Bold"/>
                <a:cs typeface="Avenir Next Demi Bold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fr-FR" dirty="0" smtClean="0"/>
              <a:t>N°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17485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calaire 5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/>
          <p:cNvSpPr>
            <a:spLocks noGrp="1"/>
          </p:cNvSpPr>
          <p:nvPr>
            <p:ph type="body" sz="quarter" idx="10" hasCustomPrompt="1"/>
          </p:nvPr>
        </p:nvSpPr>
        <p:spPr>
          <a:xfrm>
            <a:off x="3191933" y="1802872"/>
            <a:ext cx="5952066" cy="1127125"/>
          </a:xfrm>
          <a:prstGeom prst="rect">
            <a:avLst/>
          </a:prstGeom>
        </p:spPr>
        <p:txBody>
          <a:bodyPr vert="horz" anchor="ctr"/>
          <a:lstStyle>
            <a:lvl1pPr marL="107550" indent="0">
              <a:buFontTx/>
              <a:buNone/>
              <a:defRPr sz="3200" spc="5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 smtClean="0"/>
              <a:t>TITRE DE LA PARTIE</a:t>
            </a:r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1" hasCustomPrompt="1"/>
          </p:nvPr>
        </p:nvSpPr>
        <p:spPr>
          <a:xfrm>
            <a:off x="1871136" y="1802872"/>
            <a:ext cx="1219200" cy="1127125"/>
          </a:xfrm>
          <a:prstGeom prst="rect">
            <a:avLst/>
          </a:prstGeom>
        </p:spPr>
        <p:txBody>
          <a:bodyPr vert="horz" anchor="ctr"/>
          <a:lstStyle>
            <a:lvl1pPr marL="107550" indent="0" algn="ctr">
              <a:buFontTx/>
              <a:buNone/>
              <a:defRPr sz="6000">
                <a:solidFill>
                  <a:srgbClr val="FFFFFF"/>
                </a:solidFill>
                <a:latin typeface="Avenir Next Demi Bold"/>
                <a:cs typeface="Avenir Next Demi Bold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fr-FR" dirty="0" smtClean="0"/>
              <a:t>N°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17485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calaire 1bi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/>
          <p:cNvSpPr>
            <a:spLocks noGrp="1"/>
          </p:cNvSpPr>
          <p:nvPr>
            <p:ph type="body" sz="quarter" idx="10" hasCustomPrompt="1"/>
          </p:nvPr>
        </p:nvSpPr>
        <p:spPr>
          <a:xfrm>
            <a:off x="2074333" y="2714335"/>
            <a:ext cx="5952066" cy="1127125"/>
          </a:xfrm>
          <a:prstGeom prst="rect">
            <a:avLst/>
          </a:prstGeom>
        </p:spPr>
        <p:txBody>
          <a:bodyPr vert="horz" anchor="ctr"/>
          <a:lstStyle>
            <a:lvl1pPr marL="107550" indent="0">
              <a:buFontTx/>
              <a:buNone/>
              <a:defRPr sz="3200" spc="5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 smtClean="0"/>
              <a:t>TITRE DE LA PARTIE</a:t>
            </a:r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1" hasCustomPrompt="1"/>
          </p:nvPr>
        </p:nvSpPr>
        <p:spPr>
          <a:xfrm>
            <a:off x="465669" y="2850331"/>
            <a:ext cx="1219200" cy="846667"/>
          </a:xfrm>
          <a:prstGeom prst="rect">
            <a:avLst/>
          </a:prstGeom>
        </p:spPr>
        <p:txBody>
          <a:bodyPr vert="horz" anchor="ctr"/>
          <a:lstStyle>
            <a:lvl1pPr marL="107550" indent="0" algn="ctr">
              <a:buFontTx/>
              <a:buNone/>
              <a:defRPr sz="6000">
                <a:solidFill>
                  <a:srgbClr val="FFFFFF"/>
                </a:solidFill>
                <a:latin typeface="Avenir Next Demi Bold"/>
                <a:cs typeface="Avenir Next Demi Bold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fr-FR" dirty="0" smtClean="0"/>
              <a:t>N°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306723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calaire 2bi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/>
          <p:cNvSpPr>
            <a:spLocks noGrp="1"/>
          </p:cNvSpPr>
          <p:nvPr>
            <p:ph type="body" sz="quarter" idx="10" hasCustomPrompt="1"/>
          </p:nvPr>
        </p:nvSpPr>
        <p:spPr>
          <a:xfrm>
            <a:off x="2074333" y="2238902"/>
            <a:ext cx="5952066" cy="1127125"/>
          </a:xfrm>
          <a:prstGeom prst="rect">
            <a:avLst/>
          </a:prstGeom>
        </p:spPr>
        <p:txBody>
          <a:bodyPr vert="horz" anchor="ctr"/>
          <a:lstStyle>
            <a:lvl1pPr marL="107550" indent="0">
              <a:buFontTx/>
              <a:buNone/>
              <a:defRPr sz="3200" spc="5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 smtClean="0"/>
              <a:t>TITRE DE LA PARTIE</a:t>
            </a:r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1" hasCustomPrompt="1"/>
          </p:nvPr>
        </p:nvSpPr>
        <p:spPr>
          <a:xfrm>
            <a:off x="465669" y="2366431"/>
            <a:ext cx="1219200" cy="846667"/>
          </a:xfrm>
          <a:prstGeom prst="rect">
            <a:avLst/>
          </a:prstGeom>
        </p:spPr>
        <p:txBody>
          <a:bodyPr vert="horz" anchor="ctr"/>
          <a:lstStyle>
            <a:lvl1pPr marL="107550" indent="0" algn="ctr">
              <a:buFontTx/>
              <a:buNone/>
              <a:defRPr sz="6000">
                <a:solidFill>
                  <a:srgbClr val="FFFFFF"/>
                </a:solidFill>
                <a:latin typeface="Avenir Next Demi Bold"/>
                <a:cs typeface="Avenir Next Demi Bold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fr-FR" dirty="0" smtClean="0"/>
              <a:t>N°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443482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calaire 3bi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/>
          <p:cNvSpPr>
            <a:spLocks noGrp="1"/>
          </p:cNvSpPr>
          <p:nvPr>
            <p:ph type="body" sz="quarter" idx="10" hasCustomPrompt="1"/>
          </p:nvPr>
        </p:nvSpPr>
        <p:spPr>
          <a:xfrm>
            <a:off x="2074333" y="2238902"/>
            <a:ext cx="5952066" cy="1127125"/>
          </a:xfrm>
          <a:prstGeom prst="rect">
            <a:avLst/>
          </a:prstGeom>
        </p:spPr>
        <p:txBody>
          <a:bodyPr vert="horz" anchor="ctr"/>
          <a:lstStyle>
            <a:lvl1pPr marL="107550" indent="0">
              <a:buFontTx/>
              <a:buNone/>
              <a:defRPr sz="3200" spc="5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 smtClean="0"/>
              <a:t>TITRE DE LA PARTIE</a:t>
            </a:r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1" hasCustomPrompt="1"/>
          </p:nvPr>
        </p:nvSpPr>
        <p:spPr>
          <a:xfrm>
            <a:off x="465669" y="2366431"/>
            <a:ext cx="1219200" cy="846667"/>
          </a:xfrm>
          <a:prstGeom prst="rect">
            <a:avLst/>
          </a:prstGeom>
        </p:spPr>
        <p:txBody>
          <a:bodyPr vert="horz" anchor="ctr"/>
          <a:lstStyle>
            <a:lvl1pPr marL="107550" indent="0" algn="ctr">
              <a:buFontTx/>
              <a:buNone/>
              <a:defRPr sz="6000">
                <a:solidFill>
                  <a:srgbClr val="FFFFFF"/>
                </a:solidFill>
                <a:latin typeface="Avenir Next Demi Bold"/>
                <a:cs typeface="Avenir Next Demi Bold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fr-FR" dirty="0" smtClean="0"/>
              <a:t>N°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443482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calaire 4bi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/>
          <p:cNvSpPr>
            <a:spLocks noGrp="1"/>
          </p:cNvSpPr>
          <p:nvPr>
            <p:ph type="body" sz="quarter" idx="10" hasCustomPrompt="1"/>
          </p:nvPr>
        </p:nvSpPr>
        <p:spPr>
          <a:xfrm>
            <a:off x="2074333" y="2243138"/>
            <a:ext cx="5952066" cy="1127125"/>
          </a:xfrm>
          <a:prstGeom prst="rect">
            <a:avLst/>
          </a:prstGeom>
        </p:spPr>
        <p:txBody>
          <a:bodyPr vert="horz" anchor="ctr"/>
          <a:lstStyle>
            <a:lvl1pPr marL="107550" indent="0">
              <a:buFontTx/>
              <a:buNone/>
              <a:defRPr sz="3200" spc="5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 smtClean="0"/>
              <a:t>TITRE DE LA PARTIE</a:t>
            </a:r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1" hasCustomPrompt="1"/>
          </p:nvPr>
        </p:nvSpPr>
        <p:spPr>
          <a:xfrm>
            <a:off x="465669" y="2370667"/>
            <a:ext cx="1219200" cy="846667"/>
          </a:xfrm>
          <a:prstGeom prst="rect">
            <a:avLst/>
          </a:prstGeom>
        </p:spPr>
        <p:txBody>
          <a:bodyPr vert="horz" anchor="ctr"/>
          <a:lstStyle>
            <a:lvl1pPr marL="107550" indent="0" algn="ctr">
              <a:buFontTx/>
              <a:buNone/>
              <a:defRPr sz="6000">
                <a:solidFill>
                  <a:srgbClr val="FFFFFF"/>
                </a:solidFill>
                <a:latin typeface="Avenir Next Demi Bold"/>
                <a:cs typeface="Avenir Next Demi Bold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fr-FR" dirty="0" smtClean="0"/>
              <a:t>N°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443482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calaire 5 bi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/>
          <p:cNvSpPr>
            <a:spLocks noGrp="1"/>
          </p:cNvSpPr>
          <p:nvPr>
            <p:ph type="body" sz="quarter" idx="10" hasCustomPrompt="1"/>
          </p:nvPr>
        </p:nvSpPr>
        <p:spPr>
          <a:xfrm>
            <a:off x="2074333" y="2238902"/>
            <a:ext cx="5952066" cy="1127125"/>
          </a:xfrm>
          <a:prstGeom prst="rect">
            <a:avLst/>
          </a:prstGeom>
        </p:spPr>
        <p:txBody>
          <a:bodyPr vert="horz" anchor="ctr"/>
          <a:lstStyle>
            <a:lvl1pPr marL="107550" indent="0">
              <a:buFontTx/>
              <a:buNone/>
              <a:defRPr sz="3200" spc="5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 smtClean="0"/>
              <a:t>TITRE DE LA PARTIE</a:t>
            </a:r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1" hasCustomPrompt="1"/>
          </p:nvPr>
        </p:nvSpPr>
        <p:spPr>
          <a:xfrm>
            <a:off x="465669" y="2366431"/>
            <a:ext cx="1219200" cy="846667"/>
          </a:xfrm>
          <a:prstGeom prst="rect">
            <a:avLst/>
          </a:prstGeom>
        </p:spPr>
        <p:txBody>
          <a:bodyPr vert="horz" anchor="ctr"/>
          <a:lstStyle>
            <a:lvl1pPr marL="107550" indent="0" algn="ctr">
              <a:buFontTx/>
              <a:buNone/>
              <a:defRPr sz="6000">
                <a:solidFill>
                  <a:srgbClr val="FFFFFF"/>
                </a:solidFill>
                <a:latin typeface="Avenir Next Demi Bold"/>
                <a:cs typeface="Avenir Next Demi Bold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fr-FR" dirty="0" smtClean="0"/>
              <a:t>N°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44348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u chap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270000" y="-5292"/>
            <a:ext cx="7874000" cy="597959"/>
          </a:xfrm>
          <a:prstGeom prst="rect">
            <a:avLst/>
          </a:prstGeom>
        </p:spPr>
        <p:txBody>
          <a:bodyPr anchor="ctr"/>
          <a:lstStyle/>
          <a:p>
            <a:r>
              <a:rPr lang="fr-FR" dirty="0" smtClean="0"/>
              <a:t>TITRE DE LA PARTIE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34536" y="1200151"/>
            <a:ext cx="6832597" cy="1788582"/>
          </a:xfrm>
          <a:prstGeom prst="rect">
            <a:avLst/>
          </a:prstGeom>
        </p:spPr>
        <p:txBody>
          <a:bodyPr/>
          <a:lstStyle>
            <a:lvl1pPr>
              <a:buClr>
                <a:srgbClr val="14CEFD"/>
              </a:buClr>
              <a:defRPr baseline="0">
                <a:solidFill>
                  <a:srgbClr val="14CEFD"/>
                </a:solidFill>
              </a:defRPr>
            </a:lvl1pPr>
            <a:lvl2pPr>
              <a:buClr>
                <a:srgbClr val="14CEFD"/>
              </a:buClr>
              <a:defRPr>
                <a:solidFill>
                  <a:srgbClr val="14CEFD"/>
                </a:solidFill>
              </a:defRPr>
            </a:lvl2pPr>
            <a:lvl3pPr>
              <a:buClr>
                <a:srgbClr val="14CEFD"/>
              </a:buClr>
              <a:defRPr>
                <a:solidFill>
                  <a:srgbClr val="14CEFD"/>
                </a:solidFill>
              </a:defRPr>
            </a:lvl3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-4763"/>
            <a:ext cx="1150938" cy="596901"/>
          </a:xfrm>
          <a:prstGeom prst="rect">
            <a:avLst/>
          </a:prstGeom>
        </p:spPr>
        <p:txBody>
          <a:bodyPr anchor="ctr"/>
          <a:lstStyle>
            <a:lvl1pPr marL="107550" indent="0" algn="ctr">
              <a:buFontTx/>
              <a:buNone/>
              <a:defRPr sz="3300">
                <a:solidFill>
                  <a:srgbClr val="FFFFFF"/>
                </a:solidFill>
              </a:defRPr>
            </a:lvl1pPr>
          </a:lstStyle>
          <a:p>
            <a:pPr lvl="0"/>
            <a:r>
              <a:rPr lang="fr-FR" dirty="0" smtClean="0"/>
              <a:t>N°</a:t>
            </a:r>
            <a:endParaRPr lang="fr-FR" dirty="0"/>
          </a:p>
        </p:txBody>
      </p:sp>
      <p:sp>
        <p:nvSpPr>
          <p:cNvPr id="18" name="Espace réservé du texte 17"/>
          <p:cNvSpPr>
            <a:spLocks noGrp="1"/>
          </p:cNvSpPr>
          <p:nvPr>
            <p:ph type="body" sz="quarter" idx="14" hasCustomPrompt="1"/>
          </p:nvPr>
        </p:nvSpPr>
        <p:spPr>
          <a:xfrm>
            <a:off x="350575" y="4681538"/>
            <a:ext cx="1668462" cy="271462"/>
          </a:xfrm>
          <a:prstGeom prst="rect">
            <a:avLst/>
          </a:prstGeom>
        </p:spPr>
        <p:txBody>
          <a:bodyPr>
            <a:normAutofit/>
          </a:bodyPr>
          <a:lstStyle>
            <a:lvl1pPr marL="107550" indent="0" algn="l">
              <a:buFontTx/>
              <a:buNone/>
              <a:defRPr sz="11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 smtClean="0"/>
              <a:t>TITRE DE LA PARTIE</a:t>
            </a:r>
            <a:endParaRPr lang="fr-FR" dirty="0"/>
          </a:p>
        </p:txBody>
      </p:sp>
      <p:sp>
        <p:nvSpPr>
          <p:cNvPr id="20" name="Espace réservé du texte 19"/>
          <p:cNvSpPr>
            <a:spLocks noGrp="1"/>
          </p:cNvSpPr>
          <p:nvPr>
            <p:ph type="body" sz="quarter" idx="15" hasCustomPrompt="1"/>
          </p:nvPr>
        </p:nvSpPr>
        <p:spPr>
          <a:xfrm>
            <a:off x="2209799" y="3233738"/>
            <a:ext cx="5757863" cy="889000"/>
          </a:xfrm>
          <a:prstGeom prst="rect">
            <a:avLst/>
          </a:prstGeom>
        </p:spPr>
        <p:txBody>
          <a:bodyPr>
            <a:normAutofit/>
          </a:bodyPr>
          <a:lstStyle>
            <a:lvl1pPr marL="10755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 sz="1000">
                <a:solidFill>
                  <a:srgbClr val="595959"/>
                </a:solidFill>
                <a:latin typeface="Avenir Next Regular"/>
                <a:cs typeface="Avenir Next Regular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r>
              <a:rPr lang="fr-FR" dirty="0" smtClean="0"/>
              <a:t>Texte texte texte texte texte texte texte texte texte texte texte texte texte texte texte texte texte</a:t>
            </a:r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r>
              <a:rPr lang="fr-FR" dirty="0" smtClean="0"/>
              <a:t> texte texte texte texte texte texte texte texte texte texte texte texte texte texte texte texte texte</a:t>
            </a:r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r>
              <a:rPr lang="fr-FR" dirty="0" smtClean="0"/>
              <a:t> texte texte texte texte texte texte texte texte texte texte texte texte</a:t>
            </a:r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85948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chap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270000" y="-5292"/>
            <a:ext cx="7874000" cy="597959"/>
          </a:xfrm>
          <a:prstGeom prst="rect">
            <a:avLst/>
          </a:prstGeom>
        </p:spPr>
        <p:txBody>
          <a:bodyPr anchor="ctr"/>
          <a:lstStyle/>
          <a:p>
            <a:r>
              <a:rPr lang="fr-FR" dirty="0" smtClean="0"/>
              <a:t>TITRE DE LA PARTIE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34536" y="1200151"/>
            <a:ext cx="6832597" cy="1788582"/>
          </a:xfrm>
          <a:prstGeom prst="rect">
            <a:avLst/>
          </a:prstGeom>
        </p:spPr>
        <p:txBody>
          <a:bodyPr/>
          <a:lstStyle>
            <a:lvl1pPr>
              <a:buClr>
                <a:srgbClr val="891156"/>
              </a:buClr>
              <a:defRPr baseline="0">
                <a:solidFill>
                  <a:srgbClr val="891156"/>
                </a:solidFill>
              </a:defRPr>
            </a:lvl1pPr>
            <a:lvl2pPr>
              <a:buClr>
                <a:srgbClr val="891156"/>
              </a:buClr>
              <a:defRPr>
                <a:solidFill>
                  <a:srgbClr val="891156"/>
                </a:solidFill>
              </a:defRPr>
            </a:lvl2pPr>
            <a:lvl3pPr>
              <a:buClr>
                <a:srgbClr val="891156"/>
              </a:buClr>
              <a:defRPr>
                <a:solidFill>
                  <a:srgbClr val="891156"/>
                </a:solidFill>
              </a:defRPr>
            </a:lvl3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-4763"/>
            <a:ext cx="1150938" cy="596901"/>
          </a:xfrm>
          <a:prstGeom prst="rect">
            <a:avLst/>
          </a:prstGeom>
        </p:spPr>
        <p:txBody>
          <a:bodyPr anchor="ctr"/>
          <a:lstStyle>
            <a:lvl1pPr marL="107550" indent="0" algn="ctr">
              <a:buFontTx/>
              <a:buNone/>
              <a:defRPr sz="3300">
                <a:solidFill>
                  <a:srgbClr val="FFFFFF"/>
                </a:solidFill>
              </a:defRPr>
            </a:lvl1pPr>
          </a:lstStyle>
          <a:p>
            <a:pPr lvl="0"/>
            <a:r>
              <a:rPr lang="fr-FR" dirty="0" smtClean="0"/>
              <a:t>N°</a:t>
            </a:r>
            <a:endParaRPr lang="fr-FR" dirty="0"/>
          </a:p>
        </p:txBody>
      </p:sp>
      <p:sp>
        <p:nvSpPr>
          <p:cNvPr id="18" name="Espace réservé du texte 17"/>
          <p:cNvSpPr>
            <a:spLocks noGrp="1"/>
          </p:cNvSpPr>
          <p:nvPr>
            <p:ph type="body" sz="quarter" idx="14" hasCustomPrompt="1"/>
          </p:nvPr>
        </p:nvSpPr>
        <p:spPr>
          <a:xfrm>
            <a:off x="350575" y="4681538"/>
            <a:ext cx="1668462" cy="271462"/>
          </a:xfrm>
          <a:prstGeom prst="rect">
            <a:avLst/>
          </a:prstGeom>
        </p:spPr>
        <p:txBody>
          <a:bodyPr>
            <a:normAutofit/>
          </a:bodyPr>
          <a:lstStyle>
            <a:lvl1pPr marL="107550" indent="0" algn="l">
              <a:buFontTx/>
              <a:buNone/>
              <a:defRPr sz="11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 smtClean="0"/>
              <a:t>TITRE DE LA PARTIE</a:t>
            </a:r>
            <a:endParaRPr lang="fr-FR" dirty="0"/>
          </a:p>
        </p:txBody>
      </p:sp>
      <p:sp>
        <p:nvSpPr>
          <p:cNvPr id="20" name="Espace réservé du texte 19"/>
          <p:cNvSpPr>
            <a:spLocks noGrp="1"/>
          </p:cNvSpPr>
          <p:nvPr>
            <p:ph type="body" sz="quarter" idx="15" hasCustomPrompt="1"/>
          </p:nvPr>
        </p:nvSpPr>
        <p:spPr>
          <a:xfrm>
            <a:off x="2209799" y="3233738"/>
            <a:ext cx="5757863" cy="889000"/>
          </a:xfrm>
          <a:prstGeom prst="rect">
            <a:avLst/>
          </a:prstGeom>
        </p:spPr>
        <p:txBody>
          <a:bodyPr>
            <a:normAutofit/>
          </a:bodyPr>
          <a:lstStyle>
            <a:lvl1pPr marL="10755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 sz="1000">
                <a:solidFill>
                  <a:srgbClr val="595959"/>
                </a:solidFill>
                <a:latin typeface="Avenir Next Regular"/>
                <a:cs typeface="Avenir Next Regular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r>
              <a:rPr lang="fr-FR" dirty="0" smtClean="0"/>
              <a:t>Texte texte texte texte texte texte texte texte texte texte texte texte texte texte texte texte texte</a:t>
            </a:r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r>
              <a:rPr lang="fr-FR" dirty="0" smtClean="0"/>
              <a:t> texte texte texte texte texte texte texte texte texte texte texte texte texte texte texte texte texte</a:t>
            </a:r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r>
              <a:rPr lang="fr-FR" dirty="0" smtClean="0"/>
              <a:t> texte texte texte texte texte texte texte texte texte texte texte texte</a:t>
            </a:r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88082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ces chap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270000" y="-5292"/>
            <a:ext cx="7874000" cy="597959"/>
          </a:xfrm>
          <a:prstGeom prst="rect">
            <a:avLst/>
          </a:prstGeom>
        </p:spPr>
        <p:txBody>
          <a:bodyPr anchor="ctr"/>
          <a:lstStyle/>
          <a:p>
            <a:r>
              <a:rPr lang="fr-FR" dirty="0" smtClean="0"/>
              <a:t>TITRE DE LA PARTIE</a:t>
            </a:r>
            <a:endParaRPr lang="fr-FR" dirty="0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-4763"/>
            <a:ext cx="1150938" cy="596901"/>
          </a:xfrm>
          <a:prstGeom prst="rect">
            <a:avLst/>
          </a:prstGeom>
        </p:spPr>
        <p:txBody>
          <a:bodyPr anchor="ctr"/>
          <a:lstStyle>
            <a:lvl1pPr marL="107550" indent="0" algn="ctr">
              <a:buFontTx/>
              <a:buNone/>
              <a:defRPr sz="3300">
                <a:solidFill>
                  <a:srgbClr val="FFFFFF"/>
                </a:solidFill>
              </a:defRPr>
            </a:lvl1pPr>
          </a:lstStyle>
          <a:p>
            <a:pPr lvl="0"/>
            <a:r>
              <a:rPr lang="fr-FR" dirty="0" smtClean="0"/>
              <a:t>N°</a:t>
            </a:r>
            <a:endParaRPr lang="fr-FR" dirty="0"/>
          </a:p>
        </p:txBody>
      </p:sp>
      <p:sp>
        <p:nvSpPr>
          <p:cNvPr id="18" name="Espace réservé du texte 17"/>
          <p:cNvSpPr>
            <a:spLocks noGrp="1"/>
          </p:cNvSpPr>
          <p:nvPr>
            <p:ph type="body" sz="quarter" idx="14" hasCustomPrompt="1"/>
          </p:nvPr>
        </p:nvSpPr>
        <p:spPr>
          <a:xfrm>
            <a:off x="350575" y="4681538"/>
            <a:ext cx="1668462" cy="271462"/>
          </a:xfrm>
          <a:prstGeom prst="rect">
            <a:avLst/>
          </a:prstGeom>
        </p:spPr>
        <p:txBody>
          <a:bodyPr>
            <a:normAutofit/>
          </a:bodyPr>
          <a:lstStyle>
            <a:lvl1pPr marL="107550" indent="0" algn="l">
              <a:buFontTx/>
              <a:buNone/>
              <a:defRPr sz="11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 smtClean="0"/>
              <a:t>TITRE DE LA PARTIE</a:t>
            </a:r>
            <a:endParaRPr lang="fr-FR" dirty="0"/>
          </a:p>
        </p:txBody>
      </p:sp>
      <p:sp>
        <p:nvSpPr>
          <p:cNvPr id="20" name="Espace réservé du texte 19"/>
          <p:cNvSpPr>
            <a:spLocks noGrp="1"/>
          </p:cNvSpPr>
          <p:nvPr>
            <p:ph type="body" sz="quarter" idx="15" hasCustomPrompt="1"/>
          </p:nvPr>
        </p:nvSpPr>
        <p:spPr>
          <a:xfrm>
            <a:off x="1150939" y="3233738"/>
            <a:ext cx="6816724" cy="889000"/>
          </a:xfrm>
          <a:prstGeom prst="rect">
            <a:avLst/>
          </a:prstGeom>
        </p:spPr>
        <p:txBody>
          <a:bodyPr>
            <a:normAutofit/>
          </a:bodyPr>
          <a:lstStyle>
            <a:lvl1pPr marL="10755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 sz="1000" baseline="0">
                <a:solidFill>
                  <a:srgbClr val="595959"/>
                </a:solidFill>
                <a:latin typeface="Avenir Next Regular"/>
                <a:cs typeface="Avenir Next Regular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r>
              <a:rPr lang="fr-FR" dirty="0" smtClean="0"/>
              <a:t>Texte texte texte texte texte texte texte texte texte texte texte texte texte texte texte texte texte texte texte texte</a:t>
            </a:r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r>
              <a:rPr lang="fr-FR" dirty="0" smtClean="0"/>
              <a:t> texte texte texte texte texte texte texte texte texte texte texte texte texte texte texte texte texte texte texte texte</a:t>
            </a:r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r>
              <a:rPr lang="fr-FR" dirty="0" smtClean="0"/>
              <a:t> texte texte texte texte texte texte texte texte texte texte texte texte texte texte texte</a:t>
            </a:r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lvl="0"/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6" hasCustomPrompt="1"/>
          </p:nvPr>
        </p:nvSpPr>
        <p:spPr>
          <a:xfrm>
            <a:off x="1134536" y="1003042"/>
            <a:ext cx="6833127" cy="449262"/>
          </a:xfrm>
          <a:prstGeom prst="rect">
            <a:avLst/>
          </a:prstGeom>
        </p:spPr>
        <p:txBody>
          <a:bodyPr/>
          <a:lstStyle>
            <a:lvl1pPr marL="107550" indent="0">
              <a:buFontTx/>
              <a:buNone/>
              <a:defRPr baseline="0">
                <a:solidFill>
                  <a:srgbClr val="891156"/>
                </a:solidFill>
              </a:defRPr>
            </a:lvl1pPr>
          </a:lstStyle>
          <a:p>
            <a:pPr lvl="0"/>
            <a:r>
              <a:rPr lang="fr-FR" dirty="0" smtClean="0"/>
              <a:t>Texte texte texte texte texte texte texte texte texte texte texte texte texte texte texte texte texte texte texte texte</a:t>
            </a:r>
            <a:endParaRPr lang="fr-FR" dirty="0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7" hasCustomPrompt="1"/>
          </p:nvPr>
        </p:nvSpPr>
        <p:spPr>
          <a:xfrm>
            <a:off x="1938867" y="1664230"/>
            <a:ext cx="6028796" cy="1501775"/>
          </a:xfrm>
          <a:prstGeom prst="rect">
            <a:avLst/>
          </a:prstGeom>
        </p:spPr>
        <p:txBody>
          <a:bodyPr>
            <a:normAutofit/>
          </a:bodyPr>
          <a:lstStyle>
            <a:lvl1pPr marL="393300" indent="-285750">
              <a:buClr>
                <a:srgbClr val="891156"/>
              </a:buClr>
              <a:buFont typeface="Arial"/>
              <a:buChar char="•"/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fr-FR" dirty="0" smtClean="0"/>
              <a:t>Puce texte</a:t>
            </a:r>
          </a:p>
          <a:p>
            <a:pPr lvl="0"/>
            <a:r>
              <a:rPr lang="fr-FR" dirty="0" smtClean="0"/>
              <a:t>Puce texte</a:t>
            </a:r>
          </a:p>
          <a:p>
            <a:pPr lvl="0"/>
            <a:r>
              <a:rPr lang="fr-FR" dirty="0" smtClean="0"/>
              <a:t>Puce texte</a:t>
            </a:r>
            <a:endParaRPr lang="fr-FR" dirty="0"/>
          </a:p>
        </p:txBody>
      </p:sp>
      <p:pic>
        <p:nvPicPr>
          <p:cNvPr id="3" name="Image 2" descr="filet_violet.ai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059" y="888999"/>
            <a:ext cx="347759" cy="69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222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6079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F375F9-3A52-40B2-BB09-C203106E515F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987176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u chap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270000" y="-5292"/>
            <a:ext cx="7874000" cy="597959"/>
          </a:xfrm>
          <a:prstGeom prst="rect">
            <a:avLst/>
          </a:prstGeom>
        </p:spPr>
        <p:txBody>
          <a:bodyPr anchor="ctr"/>
          <a:lstStyle/>
          <a:p>
            <a:r>
              <a:rPr lang="fr-FR" dirty="0" smtClean="0"/>
              <a:t>TITRE DE LA PARTIE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34536" y="1200151"/>
            <a:ext cx="6832597" cy="1788582"/>
          </a:xfrm>
          <a:prstGeom prst="rect">
            <a:avLst/>
          </a:prstGeom>
        </p:spPr>
        <p:txBody>
          <a:bodyPr/>
          <a:lstStyle>
            <a:lvl1pPr>
              <a:buClr>
                <a:srgbClr val="14CEFD"/>
              </a:buClr>
              <a:defRPr baseline="0">
                <a:solidFill>
                  <a:srgbClr val="14CEFD"/>
                </a:solidFill>
              </a:defRPr>
            </a:lvl1pPr>
            <a:lvl2pPr>
              <a:buClr>
                <a:srgbClr val="14CEFD"/>
              </a:buClr>
              <a:defRPr>
                <a:solidFill>
                  <a:srgbClr val="14CEFD"/>
                </a:solidFill>
              </a:defRPr>
            </a:lvl2pPr>
            <a:lvl3pPr>
              <a:buClr>
                <a:srgbClr val="14CEFD"/>
              </a:buClr>
              <a:defRPr>
                <a:solidFill>
                  <a:srgbClr val="14CEFD"/>
                </a:solidFill>
              </a:defRPr>
            </a:lvl3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-4763"/>
            <a:ext cx="1150938" cy="596901"/>
          </a:xfrm>
          <a:prstGeom prst="rect">
            <a:avLst/>
          </a:prstGeom>
        </p:spPr>
        <p:txBody>
          <a:bodyPr anchor="ctr"/>
          <a:lstStyle>
            <a:lvl1pPr marL="107550" indent="0" algn="ctr">
              <a:buFontTx/>
              <a:buNone/>
              <a:defRPr sz="3300">
                <a:solidFill>
                  <a:srgbClr val="FFFFFF"/>
                </a:solidFill>
              </a:defRPr>
            </a:lvl1pPr>
          </a:lstStyle>
          <a:p>
            <a:pPr lvl="0"/>
            <a:r>
              <a:rPr lang="fr-FR" dirty="0" smtClean="0"/>
              <a:t>N°</a:t>
            </a:r>
            <a:endParaRPr lang="fr-FR" dirty="0"/>
          </a:p>
        </p:txBody>
      </p:sp>
      <p:sp>
        <p:nvSpPr>
          <p:cNvPr id="18" name="Espace réservé du texte 17"/>
          <p:cNvSpPr>
            <a:spLocks noGrp="1"/>
          </p:cNvSpPr>
          <p:nvPr>
            <p:ph type="body" sz="quarter" idx="14" hasCustomPrompt="1"/>
          </p:nvPr>
        </p:nvSpPr>
        <p:spPr>
          <a:xfrm>
            <a:off x="350575" y="4681538"/>
            <a:ext cx="1668462" cy="271462"/>
          </a:xfrm>
          <a:prstGeom prst="rect">
            <a:avLst/>
          </a:prstGeom>
        </p:spPr>
        <p:txBody>
          <a:bodyPr>
            <a:normAutofit/>
          </a:bodyPr>
          <a:lstStyle>
            <a:lvl1pPr marL="107550" indent="0" algn="l">
              <a:buFontTx/>
              <a:buNone/>
              <a:defRPr sz="11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 smtClean="0"/>
              <a:t>TITRE DE LA PARTIE</a:t>
            </a:r>
            <a:endParaRPr lang="fr-FR" dirty="0"/>
          </a:p>
        </p:txBody>
      </p:sp>
      <p:sp>
        <p:nvSpPr>
          <p:cNvPr id="20" name="Espace réservé du texte 19"/>
          <p:cNvSpPr>
            <a:spLocks noGrp="1"/>
          </p:cNvSpPr>
          <p:nvPr>
            <p:ph type="body" sz="quarter" idx="15" hasCustomPrompt="1"/>
          </p:nvPr>
        </p:nvSpPr>
        <p:spPr>
          <a:xfrm>
            <a:off x="2209799" y="3233738"/>
            <a:ext cx="5757863" cy="889000"/>
          </a:xfrm>
          <a:prstGeom prst="rect">
            <a:avLst/>
          </a:prstGeom>
        </p:spPr>
        <p:txBody>
          <a:bodyPr>
            <a:normAutofit/>
          </a:bodyPr>
          <a:lstStyle>
            <a:lvl1pPr marL="10755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 sz="1000">
                <a:solidFill>
                  <a:srgbClr val="595959"/>
                </a:solidFill>
                <a:latin typeface="Avenir Next Regular"/>
                <a:cs typeface="Avenir Next Regular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r>
              <a:rPr lang="fr-FR" dirty="0" smtClean="0"/>
              <a:t>Texte texte texte texte texte texte texte texte texte texte texte texte texte texte texte texte texte</a:t>
            </a:r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r>
              <a:rPr lang="fr-FR" dirty="0" smtClean="0"/>
              <a:t> texte texte texte texte texte texte texte texte texte texte texte texte texte texte texte texte texte</a:t>
            </a:r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r>
              <a:rPr lang="fr-FR" dirty="0" smtClean="0"/>
              <a:t> texte texte texte texte texte texte texte texte texte texte texte texte</a:t>
            </a:r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79347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chap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270000" y="-5292"/>
            <a:ext cx="7874000" cy="597959"/>
          </a:xfrm>
          <a:prstGeom prst="rect">
            <a:avLst/>
          </a:prstGeom>
        </p:spPr>
        <p:txBody>
          <a:bodyPr anchor="ctr"/>
          <a:lstStyle/>
          <a:p>
            <a:r>
              <a:rPr lang="fr-FR" dirty="0" smtClean="0"/>
              <a:t>TITRE DE LA PARTIE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34536" y="1200151"/>
            <a:ext cx="6832597" cy="1788582"/>
          </a:xfrm>
          <a:prstGeom prst="rect">
            <a:avLst/>
          </a:prstGeom>
        </p:spPr>
        <p:txBody>
          <a:bodyPr/>
          <a:lstStyle>
            <a:lvl1pPr>
              <a:buClr>
                <a:srgbClr val="660066"/>
              </a:buClr>
              <a:defRPr baseline="0">
                <a:solidFill>
                  <a:srgbClr val="660066"/>
                </a:solidFill>
              </a:defRPr>
            </a:lvl1pPr>
            <a:lvl2pPr>
              <a:buClr>
                <a:srgbClr val="660066"/>
              </a:buClr>
              <a:defRPr>
                <a:solidFill>
                  <a:srgbClr val="660066"/>
                </a:solidFill>
              </a:defRPr>
            </a:lvl2pPr>
            <a:lvl3pPr>
              <a:buClr>
                <a:srgbClr val="660066"/>
              </a:buClr>
              <a:defRPr>
                <a:solidFill>
                  <a:srgbClr val="660066"/>
                </a:solidFill>
              </a:defRPr>
            </a:lvl3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-4763"/>
            <a:ext cx="1150938" cy="596901"/>
          </a:xfrm>
          <a:prstGeom prst="rect">
            <a:avLst/>
          </a:prstGeom>
        </p:spPr>
        <p:txBody>
          <a:bodyPr anchor="ctr"/>
          <a:lstStyle>
            <a:lvl1pPr marL="107550" indent="0" algn="ctr">
              <a:buFontTx/>
              <a:buNone/>
              <a:defRPr sz="3300">
                <a:solidFill>
                  <a:srgbClr val="FFFFFF"/>
                </a:solidFill>
              </a:defRPr>
            </a:lvl1pPr>
          </a:lstStyle>
          <a:p>
            <a:pPr lvl="0"/>
            <a:r>
              <a:rPr lang="fr-FR" dirty="0" smtClean="0"/>
              <a:t>N°</a:t>
            </a:r>
            <a:endParaRPr lang="fr-FR" dirty="0"/>
          </a:p>
        </p:txBody>
      </p:sp>
      <p:sp>
        <p:nvSpPr>
          <p:cNvPr id="18" name="Espace réservé du texte 17"/>
          <p:cNvSpPr>
            <a:spLocks noGrp="1"/>
          </p:cNvSpPr>
          <p:nvPr>
            <p:ph type="body" sz="quarter" idx="14" hasCustomPrompt="1"/>
          </p:nvPr>
        </p:nvSpPr>
        <p:spPr>
          <a:xfrm>
            <a:off x="350575" y="4681538"/>
            <a:ext cx="1668462" cy="271462"/>
          </a:xfrm>
          <a:prstGeom prst="rect">
            <a:avLst/>
          </a:prstGeom>
        </p:spPr>
        <p:txBody>
          <a:bodyPr>
            <a:normAutofit/>
          </a:bodyPr>
          <a:lstStyle>
            <a:lvl1pPr marL="107550" indent="0" algn="l">
              <a:buFontTx/>
              <a:buNone/>
              <a:defRPr sz="11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 smtClean="0"/>
              <a:t>TITRE DE LA PARTIE</a:t>
            </a:r>
            <a:endParaRPr lang="fr-FR" dirty="0"/>
          </a:p>
        </p:txBody>
      </p:sp>
      <p:sp>
        <p:nvSpPr>
          <p:cNvPr id="20" name="Espace réservé du texte 19"/>
          <p:cNvSpPr>
            <a:spLocks noGrp="1"/>
          </p:cNvSpPr>
          <p:nvPr>
            <p:ph type="body" sz="quarter" idx="15" hasCustomPrompt="1"/>
          </p:nvPr>
        </p:nvSpPr>
        <p:spPr>
          <a:xfrm>
            <a:off x="2209799" y="3233738"/>
            <a:ext cx="5757863" cy="889000"/>
          </a:xfrm>
          <a:prstGeom prst="rect">
            <a:avLst/>
          </a:prstGeom>
        </p:spPr>
        <p:txBody>
          <a:bodyPr>
            <a:normAutofit/>
          </a:bodyPr>
          <a:lstStyle>
            <a:lvl1pPr marL="10755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 sz="1000">
                <a:solidFill>
                  <a:srgbClr val="595959"/>
                </a:solidFill>
                <a:latin typeface="Avenir Next Regular"/>
                <a:cs typeface="Avenir Next Regular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r>
              <a:rPr lang="fr-FR" dirty="0" smtClean="0"/>
              <a:t>Texte texte texte texte texte texte texte texte texte texte texte texte texte texte texte texte texte</a:t>
            </a:r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r>
              <a:rPr lang="fr-FR" dirty="0" smtClean="0"/>
              <a:t> texte texte texte texte texte texte texte texte texte texte texte texte texte texte texte texte texte</a:t>
            </a:r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r>
              <a:rPr lang="fr-FR" dirty="0" smtClean="0"/>
              <a:t> texte texte texte texte texte texte texte texte texte texte texte texte</a:t>
            </a:r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06539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ces chap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270000" y="-5292"/>
            <a:ext cx="7874000" cy="597959"/>
          </a:xfrm>
          <a:prstGeom prst="rect">
            <a:avLst/>
          </a:prstGeom>
        </p:spPr>
        <p:txBody>
          <a:bodyPr anchor="ctr"/>
          <a:lstStyle/>
          <a:p>
            <a:r>
              <a:rPr lang="fr-FR" dirty="0" smtClean="0"/>
              <a:t>TITRE DE LA PARTIE</a:t>
            </a:r>
            <a:endParaRPr lang="fr-FR" dirty="0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-4763"/>
            <a:ext cx="1150938" cy="596901"/>
          </a:xfrm>
          <a:prstGeom prst="rect">
            <a:avLst/>
          </a:prstGeom>
        </p:spPr>
        <p:txBody>
          <a:bodyPr anchor="ctr"/>
          <a:lstStyle>
            <a:lvl1pPr marL="107550" indent="0" algn="ctr">
              <a:buFontTx/>
              <a:buNone/>
              <a:defRPr sz="3300">
                <a:solidFill>
                  <a:srgbClr val="FFFFFF"/>
                </a:solidFill>
              </a:defRPr>
            </a:lvl1pPr>
          </a:lstStyle>
          <a:p>
            <a:pPr lvl="0"/>
            <a:r>
              <a:rPr lang="fr-FR" dirty="0" smtClean="0"/>
              <a:t>N°</a:t>
            </a:r>
            <a:endParaRPr lang="fr-FR" dirty="0"/>
          </a:p>
        </p:txBody>
      </p:sp>
      <p:sp>
        <p:nvSpPr>
          <p:cNvPr id="18" name="Espace réservé du texte 17"/>
          <p:cNvSpPr>
            <a:spLocks noGrp="1"/>
          </p:cNvSpPr>
          <p:nvPr>
            <p:ph type="body" sz="quarter" idx="14" hasCustomPrompt="1"/>
          </p:nvPr>
        </p:nvSpPr>
        <p:spPr>
          <a:xfrm>
            <a:off x="350575" y="4681538"/>
            <a:ext cx="1668462" cy="271462"/>
          </a:xfrm>
          <a:prstGeom prst="rect">
            <a:avLst/>
          </a:prstGeom>
        </p:spPr>
        <p:txBody>
          <a:bodyPr>
            <a:normAutofit/>
          </a:bodyPr>
          <a:lstStyle>
            <a:lvl1pPr marL="107550" indent="0" algn="l">
              <a:buFontTx/>
              <a:buNone/>
              <a:defRPr sz="11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 smtClean="0"/>
              <a:t>TITRE DE LA PARTIE</a:t>
            </a:r>
            <a:endParaRPr lang="fr-FR" dirty="0"/>
          </a:p>
        </p:txBody>
      </p:sp>
      <p:sp>
        <p:nvSpPr>
          <p:cNvPr id="20" name="Espace réservé du texte 19"/>
          <p:cNvSpPr>
            <a:spLocks noGrp="1"/>
          </p:cNvSpPr>
          <p:nvPr>
            <p:ph type="body" sz="quarter" idx="15" hasCustomPrompt="1"/>
          </p:nvPr>
        </p:nvSpPr>
        <p:spPr>
          <a:xfrm>
            <a:off x="1150939" y="3233738"/>
            <a:ext cx="6816724" cy="889000"/>
          </a:xfrm>
          <a:prstGeom prst="rect">
            <a:avLst/>
          </a:prstGeom>
        </p:spPr>
        <p:txBody>
          <a:bodyPr>
            <a:normAutofit/>
          </a:bodyPr>
          <a:lstStyle>
            <a:lvl1pPr marL="10755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 sz="1000" baseline="0">
                <a:solidFill>
                  <a:srgbClr val="595959"/>
                </a:solidFill>
                <a:latin typeface="Avenir Next Regular"/>
                <a:cs typeface="Avenir Next Regular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r>
              <a:rPr lang="fr-FR" dirty="0" smtClean="0"/>
              <a:t>Texte texte texte texte texte texte texte texte texte texte texte texte texte texte texte texte texte texte texte texte</a:t>
            </a:r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r>
              <a:rPr lang="fr-FR" dirty="0" smtClean="0"/>
              <a:t> texte texte texte texte texte texte texte texte texte texte texte texte texte texte texte texte texte texte texte texte</a:t>
            </a:r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r>
              <a:rPr lang="fr-FR" dirty="0" smtClean="0"/>
              <a:t> texte texte texte texte texte texte texte texte texte texte texte texte texte texte texte</a:t>
            </a:r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marL="10755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lang="fr-FR" dirty="0" smtClean="0"/>
          </a:p>
          <a:p>
            <a:pPr lvl="0"/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6" hasCustomPrompt="1"/>
          </p:nvPr>
        </p:nvSpPr>
        <p:spPr>
          <a:xfrm>
            <a:off x="1134536" y="1003042"/>
            <a:ext cx="6833127" cy="449262"/>
          </a:xfrm>
          <a:prstGeom prst="rect">
            <a:avLst/>
          </a:prstGeom>
        </p:spPr>
        <p:txBody>
          <a:bodyPr/>
          <a:lstStyle>
            <a:lvl1pPr marL="107550" indent="0">
              <a:buFontTx/>
              <a:buNone/>
              <a:defRPr baseline="0">
                <a:solidFill>
                  <a:srgbClr val="660066"/>
                </a:solidFill>
              </a:defRPr>
            </a:lvl1pPr>
          </a:lstStyle>
          <a:p>
            <a:pPr lvl="0"/>
            <a:r>
              <a:rPr lang="fr-FR" dirty="0" smtClean="0"/>
              <a:t>Texte texte texte texte texte texte texte texte texte texte texte texte texte texte texte texte texte texte texte texte</a:t>
            </a:r>
            <a:endParaRPr lang="fr-FR" dirty="0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7" hasCustomPrompt="1"/>
          </p:nvPr>
        </p:nvSpPr>
        <p:spPr>
          <a:xfrm>
            <a:off x="1938867" y="1664230"/>
            <a:ext cx="6028796" cy="1501775"/>
          </a:xfrm>
          <a:prstGeom prst="rect">
            <a:avLst/>
          </a:prstGeom>
        </p:spPr>
        <p:txBody>
          <a:bodyPr>
            <a:normAutofit/>
          </a:bodyPr>
          <a:lstStyle>
            <a:lvl1pPr marL="393300" indent="-285750">
              <a:buClr>
                <a:srgbClr val="660066"/>
              </a:buClr>
              <a:buFont typeface="Arial"/>
              <a:buChar char="•"/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fr-FR" dirty="0" smtClean="0"/>
              <a:t>Puce texte</a:t>
            </a:r>
          </a:p>
          <a:p>
            <a:pPr lvl="0"/>
            <a:r>
              <a:rPr lang="fr-FR" dirty="0" smtClean="0"/>
              <a:t>Puce texte</a:t>
            </a:r>
          </a:p>
          <a:p>
            <a:pPr lvl="0"/>
            <a:r>
              <a:rPr lang="fr-FR" dirty="0" smtClean="0"/>
              <a:t>Puce texte</a:t>
            </a:r>
            <a:endParaRPr lang="fr-FR" dirty="0"/>
          </a:p>
        </p:txBody>
      </p:sp>
      <p:pic>
        <p:nvPicPr>
          <p:cNvPr id="4" name="Image 3" descr="filet_violet2.ai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470" y="888999"/>
            <a:ext cx="310937" cy="69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638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jp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.jp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6873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98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1500" b="0" i="0" kern="1200" spc="500">
          <a:solidFill>
            <a:schemeClr val="bg1"/>
          </a:solidFill>
          <a:latin typeface="Avenir Next Medium"/>
          <a:ea typeface="+mj-ea"/>
          <a:cs typeface="Avenir Next Medium"/>
        </a:defRPr>
      </a:lvl1pPr>
    </p:titleStyle>
    <p:bodyStyle>
      <a:lvl1pPr marL="514350" indent="-406800" algn="l" defTabSz="457200" rtl="0" eaLnBrk="1" latinLnBrk="0" hangingPunct="1">
        <a:spcBef>
          <a:spcPct val="20000"/>
        </a:spcBef>
        <a:spcAft>
          <a:spcPts val="600"/>
        </a:spcAft>
        <a:buClr>
          <a:srgbClr val="FF0000"/>
        </a:buClr>
        <a:buSzPct val="150000"/>
        <a:buFont typeface="+mj-lt"/>
        <a:buAutoNum type="arabicPeriod"/>
        <a:defRPr sz="1400" kern="1200" baseline="0">
          <a:solidFill>
            <a:srgbClr val="FF0000"/>
          </a:solidFill>
          <a:latin typeface="Avenir Next Medium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rgbClr val="FF0000"/>
        </a:buClr>
        <a:buSzPct val="150000"/>
        <a:buFont typeface="Arial"/>
        <a:buChar char="•"/>
        <a:defRPr sz="1400" kern="1200" baseline="0">
          <a:solidFill>
            <a:srgbClr val="FF0000"/>
          </a:solidFill>
          <a:latin typeface="Avenir Next Medium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rgbClr val="FF0000"/>
        </a:buClr>
        <a:buFont typeface="Courier New"/>
        <a:buChar char="o"/>
        <a:defRPr sz="1200" kern="1200" baseline="0">
          <a:solidFill>
            <a:srgbClr val="FF0000"/>
          </a:solidFill>
          <a:latin typeface="Avenir Next Medium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5270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99" r:id="rId3"/>
    <p:sldLayoutId id="2147483704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1500" b="0" i="0" kern="1200" spc="500">
          <a:solidFill>
            <a:schemeClr val="bg1"/>
          </a:solidFill>
          <a:latin typeface="Avenir Next Medium"/>
          <a:ea typeface="+mj-ea"/>
          <a:cs typeface="Avenir Next Medium"/>
        </a:defRPr>
      </a:lvl1pPr>
    </p:titleStyle>
    <p:bodyStyle>
      <a:lvl1pPr marL="514350" indent="-406800" algn="l" defTabSz="457200" rtl="0" eaLnBrk="1" latinLnBrk="0" hangingPunct="1">
        <a:spcBef>
          <a:spcPct val="20000"/>
        </a:spcBef>
        <a:spcAft>
          <a:spcPts val="600"/>
        </a:spcAft>
        <a:buClr>
          <a:srgbClr val="FF0000"/>
        </a:buClr>
        <a:buSzPct val="150000"/>
        <a:buFont typeface="+mj-lt"/>
        <a:buAutoNum type="arabicPeriod"/>
        <a:defRPr sz="1400" kern="1200" baseline="0">
          <a:solidFill>
            <a:srgbClr val="FF0000"/>
          </a:solidFill>
          <a:latin typeface="Avenir Next Medium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rgbClr val="FF0000"/>
        </a:buClr>
        <a:buSzPct val="150000"/>
        <a:buFont typeface="Arial"/>
        <a:buChar char="•"/>
        <a:defRPr sz="1400" kern="1200" baseline="0">
          <a:solidFill>
            <a:srgbClr val="FF0000"/>
          </a:solidFill>
          <a:latin typeface="Avenir Next Medium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rgbClr val="FF0000"/>
        </a:buClr>
        <a:buFont typeface="Courier New"/>
        <a:buChar char="o"/>
        <a:defRPr sz="1200" kern="1200" baseline="0">
          <a:solidFill>
            <a:srgbClr val="FF0000"/>
          </a:solidFill>
          <a:latin typeface="Avenir Next Medium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8161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703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1500" b="0" i="0" kern="1200" spc="500">
          <a:solidFill>
            <a:schemeClr val="bg1"/>
          </a:solidFill>
          <a:latin typeface="Avenir Next Medium"/>
          <a:ea typeface="+mj-ea"/>
          <a:cs typeface="Avenir Next Medium"/>
        </a:defRPr>
      </a:lvl1pPr>
    </p:titleStyle>
    <p:bodyStyle>
      <a:lvl1pPr marL="514350" indent="-406800" algn="l" defTabSz="457200" rtl="0" eaLnBrk="1" latinLnBrk="0" hangingPunct="1">
        <a:spcBef>
          <a:spcPct val="20000"/>
        </a:spcBef>
        <a:spcAft>
          <a:spcPts val="600"/>
        </a:spcAft>
        <a:buClr>
          <a:srgbClr val="FF0000"/>
        </a:buClr>
        <a:buSzPct val="150000"/>
        <a:buFont typeface="+mj-lt"/>
        <a:buAutoNum type="arabicPeriod"/>
        <a:defRPr sz="1400" kern="1200" baseline="0">
          <a:solidFill>
            <a:srgbClr val="FF0000"/>
          </a:solidFill>
          <a:latin typeface="Avenir Next Medium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rgbClr val="FF0000"/>
        </a:buClr>
        <a:buSzPct val="150000"/>
        <a:buFont typeface="Arial"/>
        <a:buChar char="•"/>
        <a:defRPr sz="1400" kern="1200" baseline="0">
          <a:solidFill>
            <a:srgbClr val="FF0000"/>
          </a:solidFill>
          <a:latin typeface="Avenir Next Medium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rgbClr val="FF0000"/>
        </a:buClr>
        <a:buFont typeface="Courier New"/>
        <a:buChar char="o"/>
        <a:defRPr sz="1200" kern="1200" baseline="0">
          <a:solidFill>
            <a:srgbClr val="FF0000"/>
          </a:solidFill>
          <a:latin typeface="Avenir Next Medium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7936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701" r:id="rId3"/>
    <p:sldLayoutId id="2147483705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1500" b="0" i="0" kern="1200" spc="500">
          <a:solidFill>
            <a:schemeClr val="bg1"/>
          </a:solidFill>
          <a:latin typeface="Avenir Next Medium"/>
          <a:ea typeface="+mj-ea"/>
          <a:cs typeface="Avenir Next Medium"/>
        </a:defRPr>
      </a:lvl1pPr>
    </p:titleStyle>
    <p:bodyStyle>
      <a:lvl1pPr marL="514350" indent="-406800" algn="l" defTabSz="457200" rtl="0" eaLnBrk="1" latinLnBrk="0" hangingPunct="1">
        <a:spcBef>
          <a:spcPct val="20000"/>
        </a:spcBef>
        <a:spcAft>
          <a:spcPts val="600"/>
        </a:spcAft>
        <a:buClr>
          <a:srgbClr val="FF0000"/>
        </a:buClr>
        <a:buSzPct val="150000"/>
        <a:buFont typeface="+mj-lt"/>
        <a:buAutoNum type="arabicPeriod"/>
        <a:defRPr sz="1400" kern="1200" baseline="0">
          <a:solidFill>
            <a:srgbClr val="FF0000"/>
          </a:solidFill>
          <a:latin typeface="Avenir Next Medium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rgbClr val="FF0000"/>
        </a:buClr>
        <a:buSzPct val="150000"/>
        <a:buFont typeface="Arial"/>
        <a:buChar char="•"/>
        <a:defRPr sz="1400" kern="1200" baseline="0">
          <a:solidFill>
            <a:srgbClr val="FF0000"/>
          </a:solidFill>
          <a:latin typeface="Avenir Next Medium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rgbClr val="FF0000"/>
        </a:buClr>
        <a:buFont typeface="Courier New"/>
        <a:buChar char="o"/>
        <a:defRPr sz="1200" kern="1200" baseline="0">
          <a:solidFill>
            <a:srgbClr val="FF0000"/>
          </a:solidFill>
          <a:latin typeface="Avenir Next Medium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6626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1500" b="0" i="0" kern="1200" spc="500">
          <a:solidFill>
            <a:schemeClr val="bg1"/>
          </a:solidFill>
          <a:latin typeface="Avenir Next Medium"/>
          <a:ea typeface="+mj-ea"/>
          <a:cs typeface="Avenir Next Medium"/>
        </a:defRPr>
      </a:lvl1pPr>
    </p:titleStyle>
    <p:bodyStyle>
      <a:lvl1pPr marL="514350" indent="-406800" algn="l" defTabSz="457200" rtl="0" eaLnBrk="1" latinLnBrk="0" hangingPunct="1">
        <a:spcBef>
          <a:spcPct val="20000"/>
        </a:spcBef>
        <a:spcAft>
          <a:spcPts val="600"/>
        </a:spcAft>
        <a:buClr>
          <a:srgbClr val="FF0000"/>
        </a:buClr>
        <a:buSzPct val="150000"/>
        <a:buFont typeface="+mj-lt"/>
        <a:buAutoNum type="arabicPeriod"/>
        <a:defRPr sz="1400" kern="1200" baseline="0">
          <a:solidFill>
            <a:srgbClr val="FF0000"/>
          </a:solidFill>
          <a:latin typeface="Avenir Next Medium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rgbClr val="FF0000"/>
        </a:buClr>
        <a:buSzPct val="150000"/>
        <a:buFont typeface="Arial"/>
        <a:buChar char="•"/>
        <a:defRPr sz="1400" kern="1200" baseline="0">
          <a:solidFill>
            <a:srgbClr val="FF0000"/>
          </a:solidFill>
          <a:latin typeface="Avenir Next Medium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rgbClr val="FF0000"/>
        </a:buClr>
        <a:buFont typeface="Courier New"/>
        <a:buChar char="o"/>
        <a:defRPr sz="1200" kern="1200" baseline="0">
          <a:solidFill>
            <a:srgbClr val="FF0000"/>
          </a:solidFill>
          <a:latin typeface="Avenir Next Medium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3722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3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1500" b="0" i="0" kern="1200" spc="500">
          <a:solidFill>
            <a:schemeClr val="bg1"/>
          </a:solidFill>
          <a:latin typeface="Avenir Next Medium"/>
          <a:ea typeface="+mj-ea"/>
          <a:cs typeface="Avenir Next Medium"/>
        </a:defRPr>
      </a:lvl1pPr>
    </p:titleStyle>
    <p:bodyStyle>
      <a:lvl1pPr marL="514350" indent="-406800" algn="l" defTabSz="457200" rtl="0" eaLnBrk="1" latinLnBrk="0" hangingPunct="1">
        <a:spcBef>
          <a:spcPct val="20000"/>
        </a:spcBef>
        <a:spcAft>
          <a:spcPts val="600"/>
        </a:spcAft>
        <a:buClr>
          <a:srgbClr val="FF0000"/>
        </a:buClr>
        <a:buSzPct val="150000"/>
        <a:buFont typeface="+mj-lt"/>
        <a:buAutoNum type="arabicPeriod"/>
        <a:defRPr sz="1400" kern="1200" baseline="0">
          <a:solidFill>
            <a:srgbClr val="FF0000"/>
          </a:solidFill>
          <a:latin typeface="Avenir Next Medium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rgbClr val="FF0000"/>
        </a:buClr>
        <a:buSzPct val="150000"/>
        <a:buFont typeface="Arial"/>
        <a:buChar char="•"/>
        <a:defRPr sz="1400" kern="1200" baseline="0">
          <a:solidFill>
            <a:srgbClr val="FF0000"/>
          </a:solidFill>
          <a:latin typeface="Avenir Next Medium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rgbClr val="FF0000"/>
        </a:buClr>
        <a:buFont typeface="Courier New"/>
        <a:buChar char="o"/>
        <a:defRPr sz="1200" kern="1200" baseline="0">
          <a:solidFill>
            <a:srgbClr val="FF0000"/>
          </a:solidFill>
          <a:latin typeface="Avenir Next Medium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0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61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6.jpeg"/><Relationship Id="rId4" Type="http://schemas.openxmlformats.org/officeDocument/2006/relationships/image" Target="../media/image6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0.jpg"/><Relationship Id="rId4" Type="http://schemas.openxmlformats.org/officeDocument/2006/relationships/image" Target="../media/image6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diagramLayout" Target="../diagrams/layout7.xml"/><Relationship Id="rId7" Type="http://schemas.openxmlformats.org/officeDocument/2006/relationships/image" Target="../media/image72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6.tm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2.png"/><Relationship Id="rId4" Type="http://schemas.openxmlformats.org/officeDocument/2006/relationships/oleObject" Target="../embeddings/Microsoft_Excel_97-2003_Worksheet1.xls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73.jpe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image" Target="../media/image89.jpeg"/><Relationship Id="rId7" Type="http://schemas.openxmlformats.org/officeDocument/2006/relationships/diagramColors" Target="../diagrams/colors10.xml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2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1.xml"/><Relationship Id="rId13" Type="http://schemas.openxmlformats.org/officeDocument/2006/relationships/image" Target="../media/image97.jpeg"/><Relationship Id="rId3" Type="http://schemas.openxmlformats.org/officeDocument/2006/relationships/image" Target="../media/image93.jpeg"/><Relationship Id="rId7" Type="http://schemas.openxmlformats.org/officeDocument/2006/relationships/diagramLayout" Target="../diagrams/layout11.xml"/><Relationship Id="rId12" Type="http://schemas.openxmlformats.org/officeDocument/2006/relationships/image" Target="../media/image3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diagramData" Target="../diagrams/data11.xml"/><Relationship Id="rId11" Type="http://schemas.openxmlformats.org/officeDocument/2006/relationships/image" Target="../media/image96.jpeg"/><Relationship Id="rId5" Type="http://schemas.openxmlformats.org/officeDocument/2006/relationships/image" Target="../media/image95.jpeg"/><Relationship Id="rId10" Type="http://schemas.microsoft.com/office/2007/relationships/diagramDrawing" Target="../diagrams/drawing11.xml"/><Relationship Id="rId4" Type="http://schemas.openxmlformats.org/officeDocument/2006/relationships/image" Target="../media/image94.jpeg"/><Relationship Id="rId9" Type="http://schemas.openxmlformats.org/officeDocument/2006/relationships/diagramColors" Target="../diagrams/colors11.xml"/><Relationship Id="rId14" Type="http://schemas.openxmlformats.org/officeDocument/2006/relationships/image" Target="../media/image9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jpeg"/><Relationship Id="rId4" Type="http://schemas.openxmlformats.org/officeDocument/2006/relationships/image" Target="../media/image29.jp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wmf"/><Relationship Id="rId3" Type="http://schemas.openxmlformats.org/officeDocument/2006/relationships/diagramLayout" Target="../diagrams/layout12.xml"/><Relationship Id="rId7" Type="http://schemas.openxmlformats.org/officeDocument/2006/relationships/image" Target="../media/image100.jpe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10" Type="http://schemas.openxmlformats.org/officeDocument/2006/relationships/image" Target="../media/image103.jpeg"/><Relationship Id="rId4" Type="http://schemas.openxmlformats.org/officeDocument/2006/relationships/diagramQuickStyle" Target="../diagrams/quickStyle12.xml"/><Relationship Id="rId9" Type="http://schemas.openxmlformats.org/officeDocument/2006/relationships/image" Target="../media/image102.jpe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3" Type="http://schemas.openxmlformats.org/officeDocument/2006/relationships/image" Target="../media/image93.jpeg"/><Relationship Id="rId7" Type="http://schemas.openxmlformats.org/officeDocument/2006/relationships/diagramColors" Target="../diagrams/colors13.xml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1.xml"/><Relationship Id="rId6" Type="http://schemas.openxmlformats.org/officeDocument/2006/relationships/diagramQuickStyle" Target="../diagrams/quickStyle13.xml"/><Relationship Id="rId5" Type="http://schemas.openxmlformats.org/officeDocument/2006/relationships/diagramLayout" Target="../diagrams/layout13.xml"/><Relationship Id="rId4" Type="http://schemas.openxmlformats.org/officeDocument/2006/relationships/diagramData" Target="../diagrams/data13.xml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4.xml"/><Relationship Id="rId3" Type="http://schemas.openxmlformats.org/officeDocument/2006/relationships/image" Target="../media/image106.jpg"/><Relationship Id="rId7" Type="http://schemas.openxmlformats.org/officeDocument/2006/relationships/diagramColors" Target="../diagrams/colors14.xml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1.xml"/><Relationship Id="rId6" Type="http://schemas.openxmlformats.org/officeDocument/2006/relationships/diagramQuickStyle" Target="../diagrams/quickStyle14.xml"/><Relationship Id="rId5" Type="http://schemas.openxmlformats.org/officeDocument/2006/relationships/diagramLayout" Target="../diagrams/layout14.xml"/><Relationship Id="rId10" Type="http://schemas.openxmlformats.org/officeDocument/2006/relationships/image" Target="../media/image108.jpeg"/><Relationship Id="rId4" Type="http://schemas.openxmlformats.org/officeDocument/2006/relationships/diagramData" Target="../diagrams/data14.xml"/><Relationship Id="rId9" Type="http://schemas.openxmlformats.org/officeDocument/2006/relationships/image" Target="../media/image10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2.jpg"/><Relationship Id="rId4" Type="http://schemas.openxmlformats.org/officeDocument/2006/relationships/image" Target="../media/image111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diagramLayout" Target="../diagrams/layout15.xml"/><Relationship Id="rId7" Type="http://schemas.openxmlformats.org/officeDocument/2006/relationships/image" Target="../media/image98.jpe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Relationship Id="rId9" Type="http://schemas.openxmlformats.org/officeDocument/2006/relationships/image" Target="../media/image11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20.jpeg"/><Relationship Id="rId4" Type="http://schemas.openxmlformats.org/officeDocument/2006/relationships/image" Target="../media/image11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hyperlink" Target="https://reassurez-moi.fr/guide/assurance-pret-immobilier-ouvrier" TargetMode="Externa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45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46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4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48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5.xml"/><Relationship Id="rId11" Type="http://schemas.openxmlformats.org/officeDocument/2006/relationships/image" Target="../media/image52.png"/><Relationship Id="rId5" Type="http://schemas.openxmlformats.org/officeDocument/2006/relationships/diagramColors" Target="../diagrams/colors5.xml"/><Relationship Id="rId10" Type="http://schemas.openxmlformats.org/officeDocument/2006/relationships/image" Target="../media/image51.png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462338" y="2637335"/>
            <a:ext cx="8681662" cy="1270524"/>
          </a:xfrm>
        </p:spPr>
        <p:txBody>
          <a:bodyPr/>
          <a:lstStyle/>
          <a:p>
            <a:r>
              <a:rPr lang="fr-FR" altLang="fr-FR" sz="1600" dirty="0"/>
              <a:t>DEVELOPED, MANUFACTURED and COMMERCIALIZED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504620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 smtClean="0"/>
              <a:t>2</a:t>
            </a:r>
            <a:endParaRPr lang="fr-FR" dirty="0"/>
          </a:p>
        </p:txBody>
      </p:sp>
      <p:pic>
        <p:nvPicPr>
          <p:cNvPr id="8" name="Picture 3" descr="T:\6-MARKETING DISTRIBUTEUR\FRANCE\ORAPI\2 - Fontaines\5 - Images\FONTAINE-SR6_ORAPI-owasher_v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40" y="2595475"/>
            <a:ext cx="1896996" cy="1853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" descr="T:\6-MARKETING DISTRIBUTEUR\Cas Particuliers - Groupes\ORAPI\Marque O WASHER\Logo_O-WASHER_ORAPI-v0.1_H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3032"/>
            <a:ext cx="3528125" cy="1741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T:\6-MARKETING DISTRIBUTEUR\Cas Particuliers - Groupes\ORAPI\2 - Fontaines\5 - Images\FONTAINE-ECO_ORAPI-v3.2_H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529" y="3045439"/>
            <a:ext cx="1058314" cy="1284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e 20"/>
          <p:cNvGrpSpPr>
            <a:grpSpLocks/>
          </p:cNvGrpSpPr>
          <p:nvPr/>
        </p:nvGrpSpPr>
        <p:grpSpPr bwMode="auto">
          <a:xfrm>
            <a:off x="6499672" y="864732"/>
            <a:ext cx="2336104" cy="3520183"/>
            <a:chOff x="5796136" y="1340768"/>
            <a:chExt cx="3456384" cy="4618484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10"/>
            <a:stretch>
              <a:fillRect/>
            </a:stretch>
          </p:blipFill>
          <p:spPr bwMode="auto">
            <a:xfrm>
              <a:off x="5796136" y="1340768"/>
              <a:ext cx="3456384" cy="3704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524" t="69543" r="67194"/>
            <a:stretch>
              <a:fillRect/>
            </a:stretch>
          </p:blipFill>
          <p:spPr bwMode="auto">
            <a:xfrm>
              <a:off x="6552728" y="5013176"/>
              <a:ext cx="1728192" cy="946076"/>
            </a:xfrm>
            <a:prstGeom prst="roundRect">
              <a:avLst/>
            </a:prstGeom>
            <a:noFill/>
            <a:ln w="57150">
              <a:solidFill>
                <a:schemeClr val="bg1"/>
              </a:solidFill>
              <a:miter lim="800000"/>
              <a:headEnd/>
              <a:tailEnd/>
            </a:ln>
          </p:spPr>
        </p:pic>
      </p:grpSp>
      <p:sp>
        <p:nvSpPr>
          <p:cNvPr id="17" name="ZoneTexte 18"/>
          <p:cNvSpPr txBox="1">
            <a:spLocks noChangeArrowheads="1"/>
          </p:cNvSpPr>
          <p:nvPr/>
        </p:nvSpPr>
        <p:spPr bwMode="auto">
          <a:xfrm>
            <a:off x="3739794" y="881720"/>
            <a:ext cx="2434976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/>
            <a:r>
              <a:rPr lang="fr-FR" altLang="fr-FR" sz="1400" dirty="0" smtClean="0">
                <a:latin typeface="Impact" pitchFamily="34" charset="0"/>
                <a:cs typeface="Arial" charset="0"/>
              </a:rPr>
              <a:t>OWASHER part </a:t>
            </a:r>
            <a:r>
              <a:rPr lang="fr-FR" altLang="fr-FR" sz="1400" dirty="0" err="1" smtClean="0">
                <a:latin typeface="Impact" pitchFamily="34" charset="0"/>
                <a:cs typeface="Arial" charset="0"/>
              </a:rPr>
              <a:t>washer</a:t>
            </a:r>
            <a:endParaRPr lang="fr-FR" altLang="fr-FR" sz="1400" dirty="0">
              <a:solidFill>
                <a:srgbClr val="FFC000"/>
              </a:solidFill>
              <a:latin typeface="Impact" pitchFamily="34" charset="0"/>
              <a:cs typeface="Arial" charset="0"/>
            </a:endParaRPr>
          </a:p>
          <a:p>
            <a:pPr eaLnBrk="1" hangingPunct="1"/>
            <a:r>
              <a:rPr lang="fr-FR" altLang="fr-FR" sz="1400" dirty="0" smtClean="0">
                <a:cs typeface="Arial" charset="0"/>
              </a:rPr>
              <a:t>It </a:t>
            </a:r>
            <a:r>
              <a:rPr lang="fr-FR" altLang="fr-FR" sz="1400" dirty="0" err="1" smtClean="0">
                <a:cs typeface="Arial" charset="0"/>
              </a:rPr>
              <a:t>works</a:t>
            </a:r>
            <a:r>
              <a:rPr lang="fr-FR" altLang="fr-FR" sz="1400" dirty="0" smtClean="0">
                <a:cs typeface="Arial" charset="0"/>
              </a:rPr>
              <a:t> at 38°C </a:t>
            </a:r>
          </a:p>
          <a:p>
            <a:pPr eaLnBrk="1" hangingPunct="1"/>
            <a:endParaRPr lang="fr-FR" altLang="fr-FR" sz="1400" dirty="0">
              <a:latin typeface="Impact" pitchFamily="34" charset="0"/>
              <a:cs typeface="Arial" charset="0"/>
            </a:endParaRPr>
          </a:p>
          <a:p>
            <a:pPr eaLnBrk="1" hangingPunct="1"/>
            <a:r>
              <a:rPr lang="fr-FR" altLang="fr-FR" sz="1400" dirty="0" smtClean="0">
                <a:latin typeface="Impact" pitchFamily="34" charset="0"/>
                <a:cs typeface="Arial" charset="0"/>
              </a:rPr>
              <a:t>DETERGENT</a:t>
            </a:r>
            <a:endParaRPr lang="fr-FR" altLang="fr-FR" sz="1400" dirty="0">
              <a:latin typeface="Impact" pitchFamily="34" charset="0"/>
              <a:cs typeface="Arial" charset="0"/>
            </a:endParaRPr>
          </a:p>
          <a:p>
            <a:pPr eaLnBrk="1" hangingPunct="1"/>
            <a:r>
              <a:rPr lang="fr-FR" altLang="fr-FR" sz="1400" dirty="0">
                <a:solidFill>
                  <a:srgbClr val="7F7F7F"/>
                </a:solidFill>
                <a:latin typeface="Impact" pitchFamily="34" charset="0"/>
                <a:cs typeface="Arial" charset="0"/>
              </a:rPr>
              <a:t>ORANET F</a:t>
            </a:r>
          </a:p>
          <a:p>
            <a:pPr eaLnBrk="1" hangingPunct="1"/>
            <a:r>
              <a:rPr lang="fr-FR" altLang="fr-FR" sz="1400" dirty="0" err="1" smtClean="0">
                <a:cs typeface="Arial" charset="0"/>
              </a:rPr>
              <a:t>Special</a:t>
            </a:r>
            <a:r>
              <a:rPr lang="fr-FR" altLang="fr-FR" sz="1400" dirty="0" smtClean="0">
                <a:cs typeface="Arial" charset="0"/>
              </a:rPr>
              <a:t> formulation</a:t>
            </a:r>
          </a:p>
          <a:p>
            <a:pPr eaLnBrk="1" hangingPunct="1"/>
            <a:r>
              <a:rPr lang="fr-FR" altLang="fr-FR" sz="1400" b="1" dirty="0" err="1" smtClean="0">
                <a:cs typeface="Arial" charset="0"/>
              </a:rPr>
              <a:t>Without</a:t>
            </a:r>
            <a:r>
              <a:rPr lang="fr-FR" altLang="fr-FR" sz="1400" b="1" dirty="0" smtClean="0">
                <a:cs typeface="Arial" charset="0"/>
              </a:rPr>
              <a:t> VOC</a:t>
            </a:r>
          </a:p>
          <a:p>
            <a:pPr eaLnBrk="1" hangingPunct="1"/>
            <a:r>
              <a:rPr lang="fr-FR" altLang="fr-FR" sz="1400" b="1" dirty="0" smtClean="0">
                <a:cs typeface="Arial" charset="0"/>
              </a:rPr>
              <a:t>Non </a:t>
            </a:r>
            <a:r>
              <a:rPr lang="fr-FR" altLang="fr-FR" sz="1400" b="1" dirty="0" err="1" smtClean="0">
                <a:cs typeface="Arial" charset="0"/>
              </a:rPr>
              <a:t>flammable</a:t>
            </a:r>
            <a:endParaRPr lang="fr-FR" altLang="fr-FR" sz="1400" b="1" dirty="0" smtClean="0">
              <a:cs typeface="Arial" charset="0"/>
            </a:endParaRPr>
          </a:p>
          <a:p>
            <a:pPr eaLnBrk="1" hangingPunct="1"/>
            <a:r>
              <a:rPr lang="fr-FR" altLang="fr-FR" sz="1400" b="1" dirty="0" smtClean="0">
                <a:cs typeface="Arial" charset="0"/>
              </a:rPr>
              <a:t>Non </a:t>
            </a:r>
            <a:r>
              <a:rPr lang="fr-FR" altLang="fr-FR" sz="1400" b="1" dirty="0" err="1" smtClean="0">
                <a:cs typeface="Arial" charset="0"/>
              </a:rPr>
              <a:t>toxic</a:t>
            </a:r>
            <a:endParaRPr lang="fr-FR" altLang="fr-FR" sz="1400" b="1" dirty="0">
              <a:cs typeface="Arial" charset="0"/>
            </a:endParaRPr>
          </a:p>
          <a:p>
            <a:pPr eaLnBrk="1" hangingPunct="1"/>
            <a:endParaRPr lang="fr-FR" altLang="fr-FR" sz="1400" b="1" dirty="0">
              <a:cs typeface="Arial" charset="0"/>
            </a:endParaRPr>
          </a:p>
          <a:p>
            <a:pPr eaLnBrk="1" hangingPunct="1"/>
            <a:r>
              <a:rPr lang="fr-FR" altLang="fr-FR" sz="1400" dirty="0" err="1" smtClean="0">
                <a:latin typeface="Impact" pitchFamily="34" charset="0"/>
                <a:cs typeface="Arial" charset="0"/>
              </a:rPr>
              <a:t>Micro-organisms</a:t>
            </a:r>
            <a:r>
              <a:rPr lang="fr-FR" altLang="fr-FR" sz="1400" dirty="0" smtClean="0">
                <a:latin typeface="Impact" pitchFamily="34" charset="0"/>
                <a:cs typeface="Arial" charset="0"/>
              </a:rPr>
              <a:t> </a:t>
            </a:r>
            <a:r>
              <a:rPr lang="fr-FR" altLang="fr-FR" sz="1400" dirty="0" err="1" smtClean="0">
                <a:latin typeface="Impact" pitchFamily="34" charset="0"/>
                <a:cs typeface="Arial" charset="0"/>
              </a:rPr>
              <a:t>tablets</a:t>
            </a:r>
            <a:endParaRPr lang="fr-FR" altLang="fr-FR" sz="1400" dirty="0" smtClean="0">
              <a:latin typeface="Impact" pitchFamily="34" charset="0"/>
              <a:cs typeface="Arial" charset="0"/>
            </a:endParaRPr>
          </a:p>
          <a:p>
            <a:pPr eaLnBrk="1" hangingPunct="1"/>
            <a:r>
              <a:rPr lang="fr-FR" altLang="fr-FR" sz="1400" dirty="0" smtClean="0">
                <a:solidFill>
                  <a:srgbClr val="7F7F7F"/>
                </a:solidFill>
                <a:latin typeface="Impact" pitchFamily="34" charset="0"/>
                <a:cs typeface="Arial" charset="0"/>
              </a:rPr>
              <a:t>ORAZYM</a:t>
            </a:r>
            <a:endParaRPr lang="fr-FR" altLang="fr-FR" sz="1400" dirty="0">
              <a:solidFill>
                <a:srgbClr val="7F7F7F"/>
              </a:solidFill>
              <a:latin typeface="Impact" pitchFamily="34" charset="0"/>
              <a:cs typeface="Arial" charset="0"/>
            </a:endParaRPr>
          </a:p>
          <a:p>
            <a:pPr eaLnBrk="1" hangingPunct="1"/>
            <a:r>
              <a:rPr lang="fr-FR" altLang="fr-FR" sz="1400" dirty="0" smtClean="0">
                <a:cs typeface="Arial" charset="0"/>
              </a:rPr>
              <a:t>It clean the </a:t>
            </a:r>
            <a:r>
              <a:rPr lang="fr-FR" altLang="fr-FR" sz="1400" dirty="0" err="1" smtClean="0">
                <a:cs typeface="Arial" charset="0"/>
              </a:rPr>
              <a:t>detergent</a:t>
            </a:r>
            <a:r>
              <a:rPr lang="fr-FR" altLang="fr-FR" sz="1400" dirty="0" smtClean="0">
                <a:cs typeface="Arial" charset="0"/>
              </a:rPr>
              <a:t> to </a:t>
            </a:r>
            <a:r>
              <a:rPr lang="fr-FR" altLang="fr-FR" sz="1400" dirty="0" err="1" smtClean="0">
                <a:cs typeface="Arial" charset="0"/>
              </a:rPr>
              <a:t>increase</a:t>
            </a:r>
            <a:r>
              <a:rPr lang="fr-FR" altLang="fr-FR" sz="1400" dirty="0" smtClean="0">
                <a:cs typeface="Arial" charset="0"/>
              </a:rPr>
              <a:t> the self life of the bath.</a:t>
            </a:r>
            <a:endParaRPr lang="fr-FR" altLang="fr-FR" sz="1400" dirty="0">
              <a:cs typeface="Arial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031" y="66624"/>
            <a:ext cx="3069152" cy="443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8339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 smtClean="0"/>
              <a:t>PART WASHERS</a:t>
            </a:r>
            <a:endParaRPr lang="fr-FR" sz="240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 smtClean="0"/>
              <a:t>2</a:t>
            </a:r>
            <a:endParaRPr lang="fr-FR" dirty="0"/>
          </a:p>
        </p:txBody>
      </p:sp>
      <p:pic>
        <p:nvPicPr>
          <p:cNvPr id="9" name="Image 8" descr="T:\1-FONTAINES\Images\DETOUREES\Fontaine-SR60.png"/>
          <p:cNvPicPr/>
          <p:nvPr/>
        </p:nvPicPr>
        <p:blipFill>
          <a:blip r:embed="rId2" cstate="print">
            <a:lum bright="4000"/>
          </a:blip>
          <a:srcRect/>
          <a:stretch>
            <a:fillRect/>
          </a:stretch>
        </p:blipFill>
        <p:spPr bwMode="auto">
          <a:xfrm>
            <a:off x="932844" y="960649"/>
            <a:ext cx="1733353" cy="2083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730" y="2308800"/>
            <a:ext cx="1207561" cy="2032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2666197" y="1260909"/>
            <a:ext cx="18325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/>
              <a:t>ORANET S+ 533</a:t>
            </a:r>
          </a:p>
          <a:p>
            <a:r>
              <a:rPr lang="fr-FR" sz="2000" dirty="0" smtClean="0"/>
              <a:t>Non </a:t>
            </a:r>
            <a:r>
              <a:rPr lang="fr-FR" sz="2000" dirty="0" err="1" smtClean="0"/>
              <a:t>foaming</a:t>
            </a:r>
            <a:endParaRPr lang="fr-FR" sz="2000" dirty="0"/>
          </a:p>
        </p:txBody>
      </p:sp>
      <p:sp>
        <p:nvSpPr>
          <p:cNvPr id="11" name="ZoneTexte 10"/>
          <p:cNvSpPr txBox="1"/>
          <p:nvPr/>
        </p:nvSpPr>
        <p:spPr>
          <a:xfrm>
            <a:off x="6254816" y="2843622"/>
            <a:ext cx="23939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/>
              <a:t>ORANET M 532</a:t>
            </a:r>
          </a:p>
          <a:p>
            <a:r>
              <a:rPr lang="fr-FR" sz="2000" dirty="0" smtClean="0"/>
              <a:t>Spécial </a:t>
            </a:r>
            <a:r>
              <a:rPr lang="fr-FR" sz="2000" dirty="0" err="1" smtClean="0"/>
              <a:t>métallic</a:t>
            </a:r>
            <a:r>
              <a:rPr lang="fr-FR" sz="2000" dirty="0" smtClean="0"/>
              <a:t> parts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828516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RE FILLED SPRAY CAN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 smtClean="0"/>
              <a:t>2</a:t>
            </a:r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5"/>
          </p:nvPr>
        </p:nvSpPr>
        <p:spPr>
          <a:xfrm>
            <a:off x="1793814" y="907400"/>
            <a:ext cx="3728988" cy="889000"/>
          </a:xfrm>
        </p:spPr>
        <p:txBody>
          <a:bodyPr>
            <a:normAutofit fontScale="92500" lnSpcReduction="20000"/>
          </a:bodyPr>
          <a:lstStyle/>
          <a:p>
            <a:r>
              <a:rPr lang="fr-FR" b="1" dirty="0" smtClean="0"/>
              <a:t>MUST BE USED WITH SOLVENT IN JERRYCAN</a:t>
            </a:r>
          </a:p>
          <a:p>
            <a:pPr marL="279000" indent="-171450">
              <a:buFontTx/>
              <a:buChar char="-"/>
            </a:pPr>
            <a:r>
              <a:rPr lang="fr-FR" dirty="0" smtClean="0"/>
              <a:t>REDUCE</a:t>
            </a:r>
          </a:p>
          <a:p>
            <a:pPr marL="279000" indent="-171450">
              <a:buFontTx/>
              <a:buChar char="-"/>
            </a:pPr>
            <a:r>
              <a:rPr lang="fr-FR" dirty="0" smtClean="0"/>
              <a:t>ECONOMIC</a:t>
            </a:r>
          </a:p>
          <a:p>
            <a:pPr marL="279000" indent="-171450">
              <a:buFontTx/>
              <a:buChar char="-"/>
            </a:pPr>
            <a:r>
              <a:rPr lang="fr-FR" dirty="0" smtClean="0"/>
              <a:t>EASY TO USED</a:t>
            </a:r>
            <a:endParaRPr lang="fr-FR" dirty="0"/>
          </a:p>
        </p:txBody>
      </p:sp>
      <p:pic>
        <p:nvPicPr>
          <p:cNvPr id="7" name="Image 2" descr="7rc8ykp5kf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49" t="23169" r="7314" b="8858"/>
          <a:stretch>
            <a:fillRect/>
          </a:stretch>
        </p:blipFill>
        <p:spPr bwMode="auto">
          <a:xfrm>
            <a:off x="5430249" y="907400"/>
            <a:ext cx="1072418" cy="3351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861" y="760396"/>
            <a:ext cx="2617884" cy="3498101"/>
          </a:xfrm>
          <a:prstGeom prst="rect">
            <a:avLst/>
          </a:prstGeom>
        </p:spPr>
      </p:pic>
      <p:pic>
        <p:nvPicPr>
          <p:cNvPr id="9" name="Image 8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56" r="36088"/>
          <a:stretch/>
        </p:blipFill>
        <p:spPr>
          <a:xfrm>
            <a:off x="513773" y="1369830"/>
            <a:ext cx="365641" cy="1615982"/>
          </a:xfrm>
          <a:prstGeom prst="rect">
            <a:avLst/>
          </a:prstGeom>
        </p:spPr>
      </p:pic>
      <p:pic>
        <p:nvPicPr>
          <p:cNvPr id="10" name="Image 9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56" r="36088"/>
          <a:stretch/>
        </p:blipFill>
        <p:spPr>
          <a:xfrm>
            <a:off x="666173" y="1522230"/>
            <a:ext cx="365641" cy="1615982"/>
          </a:xfrm>
          <a:prstGeom prst="rect">
            <a:avLst/>
          </a:prstGeom>
        </p:spPr>
      </p:pic>
      <p:pic>
        <p:nvPicPr>
          <p:cNvPr id="11" name="Image 10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56" r="36088"/>
          <a:stretch/>
        </p:blipFill>
        <p:spPr>
          <a:xfrm>
            <a:off x="818573" y="1674630"/>
            <a:ext cx="365641" cy="1615982"/>
          </a:xfrm>
          <a:prstGeom prst="rect">
            <a:avLst/>
          </a:prstGeom>
        </p:spPr>
      </p:pic>
      <p:pic>
        <p:nvPicPr>
          <p:cNvPr id="12" name="Image 11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56" r="36088"/>
          <a:stretch/>
        </p:blipFill>
        <p:spPr>
          <a:xfrm>
            <a:off x="970973" y="1827030"/>
            <a:ext cx="365641" cy="1615982"/>
          </a:xfrm>
          <a:prstGeom prst="rect">
            <a:avLst/>
          </a:prstGeom>
        </p:spPr>
      </p:pic>
      <p:pic>
        <p:nvPicPr>
          <p:cNvPr id="13" name="Image 12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56" r="36088"/>
          <a:stretch/>
        </p:blipFill>
        <p:spPr>
          <a:xfrm>
            <a:off x="1123373" y="1979430"/>
            <a:ext cx="365641" cy="1615982"/>
          </a:xfrm>
          <a:prstGeom prst="rect">
            <a:avLst/>
          </a:prstGeom>
        </p:spPr>
      </p:pic>
      <p:pic>
        <p:nvPicPr>
          <p:cNvPr id="14" name="Image 13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56" r="36088"/>
          <a:stretch/>
        </p:blipFill>
        <p:spPr>
          <a:xfrm>
            <a:off x="666173" y="1522230"/>
            <a:ext cx="365641" cy="1615982"/>
          </a:xfrm>
          <a:prstGeom prst="rect">
            <a:avLst/>
          </a:prstGeom>
        </p:spPr>
      </p:pic>
      <p:pic>
        <p:nvPicPr>
          <p:cNvPr id="15" name="Image 14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56" r="36088"/>
          <a:stretch/>
        </p:blipFill>
        <p:spPr>
          <a:xfrm>
            <a:off x="818573" y="1674630"/>
            <a:ext cx="365641" cy="1615982"/>
          </a:xfrm>
          <a:prstGeom prst="rect">
            <a:avLst/>
          </a:prstGeom>
        </p:spPr>
      </p:pic>
      <p:pic>
        <p:nvPicPr>
          <p:cNvPr id="16" name="Image 15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56" r="36088"/>
          <a:stretch/>
        </p:blipFill>
        <p:spPr>
          <a:xfrm>
            <a:off x="970973" y="1827030"/>
            <a:ext cx="365641" cy="1615982"/>
          </a:xfrm>
          <a:prstGeom prst="rect">
            <a:avLst/>
          </a:prstGeom>
        </p:spPr>
      </p:pic>
      <p:pic>
        <p:nvPicPr>
          <p:cNvPr id="17" name="Image 16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56" r="36088"/>
          <a:stretch/>
        </p:blipFill>
        <p:spPr>
          <a:xfrm>
            <a:off x="1123373" y="1979430"/>
            <a:ext cx="365641" cy="1615982"/>
          </a:xfrm>
          <a:prstGeom prst="rect">
            <a:avLst/>
          </a:prstGeom>
        </p:spPr>
      </p:pic>
      <p:pic>
        <p:nvPicPr>
          <p:cNvPr id="18" name="Image 17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56" r="36088"/>
          <a:stretch/>
        </p:blipFill>
        <p:spPr>
          <a:xfrm>
            <a:off x="1275773" y="2131830"/>
            <a:ext cx="365641" cy="1615982"/>
          </a:xfrm>
          <a:prstGeom prst="rect">
            <a:avLst/>
          </a:prstGeom>
        </p:spPr>
      </p:pic>
      <p:pic>
        <p:nvPicPr>
          <p:cNvPr id="19" name="Image 18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56" r="36088"/>
          <a:stretch/>
        </p:blipFill>
        <p:spPr>
          <a:xfrm>
            <a:off x="818573" y="1674630"/>
            <a:ext cx="365641" cy="1615982"/>
          </a:xfrm>
          <a:prstGeom prst="rect">
            <a:avLst/>
          </a:prstGeom>
        </p:spPr>
      </p:pic>
      <p:pic>
        <p:nvPicPr>
          <p:cNvPr id="20" name="Image 19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56" r="36088"/>
          <a:stretch/>
        </p:blipFill>
        <p:spPr>
          <a:xfrm>
            <a:off x="970973" y="1827030"/>
            <a:ext cx="365641" cy="1615982"/>
          </a:xfrm>
          <a:prstGeom prst="rect">
            <a:avLst/>
          </a:prstGeom>
        </p:spPr>
      </p:pic>
      <p:pic>
        <p:nvPicPr>
          <p:cNvPr id="21" name="Image 20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56" r="36088"/>
          <a:stretch/>
        </p:blipFill>
        <p:spPr>
          <a:xfrm>
            <a:off x="1123373" y="1979430"/>
            <a:ext cx="365641" cy="1615982"/>
          </a:xfrm>
          <a:prstGeom prst="rect">
            <a:avLst/>
          </a:prstGeom>
        </p:spPr>
      </p:pic>
      <p:pic>
        <p:nvPicPr>
          <p:cNvPr id="22" name="Image 21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56" r="36088"/>
          <a:stretch/>
        </p:blipFill>
        <p:spPr>
          <a:xfrm>
            <a:off x="1275773" y="2131830"/>
            <a:ext cx="365641" cy="1615982"/>
          </a:xfrm>
          <a:prstGeom prst="rect">
            <a:avLst/>
          </a:prstGeom>
        </p:spPr>
      </p:pic>
      <p:pic>
        <p:nvPicPr>
          <p:cNvPr id="23" name="Image 22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56" r="36088"/>
          <a:stretch/>
        </p:blipFill>
        <p:spPr>
          <a:xfrm>
            <a:off x="1428173" y="2284230"/>
            <a:ext cx="365641" cy="1615982"/>
          </a:xfrm>
          <a:prstGeom prst="rect">
            <a:avLst/>
          </a:prstGeom>
        </p:spPr>
      </p:pic>
      <p:pic>
        <p:nvPicPr>
          <p:cNvPr id="24" name="Image 23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56" r="36088"/>
          <a:stretch/>
        </p:blipFill>
        <p:spPr>
          <a:xfrm>
            <a:off x="970973" y="1827030"/>
            <a:ext cx="365641" cy="1615982"/>
          </a:xfrm>
          <a:prstGeom prst="rect">
            <a:avLst/>
          </a:prstGeom>
        </p:spPr>
      </p:pic>
      <p:pic>
        <p:nvPicPr>
          <p:cNvPr id="25" name="Image 24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56" r="36088"/>
          <a:stretch/>
        </p:blipFill>
        <p:spPr>
          <a:xfrm>
            <a:off x="1123373" y="1979430"/>
            <a:ext cx="365641" cy="1615982"/>
          </a:xfrm>
          <a:prstGeom prst="rect">
            <a:avLst/>
          </a:prstGeom>
        </p:spPr>
      </p:pic>
      <p:pic>
        <p:nvPicPr>
          <p:cNvPr id="26" name="Image 25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56" r="36088"/>
          <a:stretch/>
        </p:blipFill>
        <p:spPr>
          <a:xfrm>
            <a:off x="1275773" y="2131830"/>
            <a:ext cx="365641" cy="1615982"/>
          </a:xfrm>
          <a:prstGeom prst="rect">
            <a:avLst/>
          </a:prstGeom>
        </p:spPr>
      </p:pic>
      <p:pic>
        <p:nvPicPr>
          <p:cNvPr id="27" name="Image 26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56" r="36088"/>
          <a:stretch/>
        </p:blipFill>
        <p:spPr>
          <a:xfrm>
            <a:off x="1428173" y="2284230"/>
            <a:ext cx="365641" cy="1615982"/>
          </a:xfrm>
          <a:prstGeom prst="rect">
            <a:avLst/>
          </a:prstGeom>
        </p:spPr>
      </p:pic>
      <p:pic>
        <p:nvPicPr>
          <p:cNvPr id="28" name="Image 27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56" r="36088"/>
          <a:stretch/>
        </p:blipFill>
        <p:spPr>
          <a:xfrm>
            <a:off x="1580573" y="2436630"/>
            <a:ext cx="365641" cy="1615982"/>
          </a:xfrm>
          <a:prstGeom prst="rect">
            <a:avLst/>
          </a:prstGeom>
        </p:spPr>
      </p:pic>
      <p:pic>
        <p:nvPicPr>
          <p:cNvPr id="29" name="Image 28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56" r="36088"/>
          <a:stretch/>
        </p:blipFill>
        <p:spPr>
          <a:xfrm>
            <a:off x="1123373" y="1979430"/>
            <a:ext cx="365641" cy="1615982"/>
          </a:xfrm>
          <a:prstGeom prst="rect">
            <a:avLst/>
          </a:prstGeom>
        </p:spPr>
      </p:pic>
      <p:pic>
        <p:nvPicPr>
          <p:cNvPr id="30" name="Image 29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56" r="36088"/>
          <a:stretch/>
        </p:blipFill>
        <p:spPr>
          <a:xfrm>
            <a:off x="1275773" y="2131830"/>
            <a:ext cx="365641" cy="1615982"/>
          </a:xfrm>
          <a:prstGeom prst="rect">
            <a:avLst/>
          </a:prstGeom>
        </p:spPr>
      </p:pic>
      <p:pic>
        <p:nvPicPr>
          <p:cNvPr id="31" name="Image 30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56" r="36088"/>
          <a:stretch/>
        </p:blipFill>
        <p:spPr>
          <a:xfrm>
            <a:off x="1428173" y="2284230"/>
            <a:ext cx="365641" cy="1615982"/>
          </a:xfrm>
          <a:prstGeom prst="rect">
            <a:avLst/>
          </a:prstGeom>
        </p:spPr>
      </p:pic>
      <p:pic>
        <p:nvPicPr>
          <p:cNvPr id="32" name="Image 31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56" r="36088"/>
          <a:stretch/>
        </p:blipFill>
        <p:spPr>
          <a:xfrm>
            <a:off x="1580573" y="2436630"/>
            <a:ext cx="365641" cy="1615982"/>
          </a:xfrm>
          <a:prstGeom prst="rect">
            <a:avLst/>
          </a:prstGeom>
        </p:spPr>
      </p:pic>
      <p:pic>
        <p:nvPicPr>
          <p:cNvPr id="33" name="Image 32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56" r="36088"/>
          <a:stretch/>
        </p:blipFill>
        <p:spPr>
          <a:xfrm>
            <a:off x="1732973" y="2589030"/>
            <a:ext cx="365641" cy="1615982"/>
          </a:xfrm>
          <a:prstGeom prst="rect">
            <a:avLst/>
          </a:prstGeom>
        </p:spPr>
      </p:pic>
      <p:pic>
        <p:nvPicPr>
          <p:cNvPr id="34" name="Image 33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56" r="36088"/>
          <a:stretch/>
        </p:blipFill>
        <p:spPr>
          <a:xfrm>
            <a:off x="1275773" y="2131830"/>
            <a:ext cx="365641" cy="1615982"/>
          </a:xfrm>
          <a:prstGeom prst="rect">
            <a:avLst/>
          </a:prstGeom>
        </p:spPr>
      </p:pic>
      <p:pic>
        <p:nvPicPr>
          <p:cNvPr id="35" name="Image 34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56" r="36088"/>
          <a:stretch/>
        </p:blipFill>
        <p:spPr>
          <a:xfrm>
            <a:off x="1428173" y="2284230"/>
            <a:ext cx="365641" cy="1615982"/>
          </a:xfrm>
          <a:prstGeom prst="rect">
            <a:avLst/>
          </a:prstGeom>
        </p:spPr>
      </p:pic>
      <p:pic>
        <p:nvPicPr>
          <p:cNvPr id="36" name="Image 35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56" r="36088"/>
          <a:stretch/>
        </p:blipFill>
        <p:spPr>
          <a:xfrm>
            <a:off x="1580573" y="2436630"/>
            <a:ext cx="365641" cy="1615982"/>
          </a:xfrm>
          <a:prstGeom prst="rect">
            <a:avLst/>
          </a:prstGeom>
        </p:spPr>
      </p:pic>
      <p:pic>
        <p:nvPicPr>
          <p:cNvPr id="37" name="Image 36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56" r="36088"/>
          <a:stretch/>
        </p:blipFill>
        <p:spPr>
          <a:xfrm>
            <a:off x="1732973" y="2589030"/>
            <a:ext cx="365641" cy="1615982"/>
          </a:xfrm>
          <a:prstGeom prst="rect">
            <a:avLst/>
          </a:prstGeom>
        </p:spPr>
      </p:pic>
      <p:pic>
        <p:nvPicPr>
          <p:cNvPr id="38" name="Image 37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56" r="36088"/>
          <a:stretch/>
        </p:blipFill>
        <p:spPr>
          <a:xfrm>
            <a:off x="1885373" y="2741430"/>
            <a:ext cx="365641" cy="1615982"/>
          </a:xfrm>
          <a:prstGeom prst="rect">
            <a:avLst/>
          </a:prstGeom>
        </p:spPr>
      </p:pic>
      <p:pic>
        <p:nvPicPr>
          <p:cNvPr id="39" name="Image 38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56" r="36088"/>
          <a:stretch/>
        </p:blipFill>
        <p:spPr>
          <a:xfrm>
            <a:off x="1428173" y="2284230"/>
            <a:ext cx="365641" cy="1615982"/>
          </a:xfrm>
          <a:prstGeom prst="rect">
            <a:avLst/>
          </a:prstGeom>
        </p:spPr>
      </p:pic>
      <p:pic>
        <p:nvPicPr>
          <p:cNvPr id="40" name="Image 39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56" r="36088"/>
          <a:stretch/>
        </p:blipFill>
        <p:spPr>
          <a:xfrm>
            <a:off x="1580573" y="2436630"/>
            <a:ext cx="365641" cy="1615982"/>
          </a:xfrm>
          <a:prstGeom prst="rect">
            <a:avLst/>
          </a:prstGeom>
        </p:spPr>
      </p:pic>
      <p:pic>
        <p:nvPicPr>
          <p:cNvPr id="41" name="Image 40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56" r="36088"/>
          <a:stretch/>
        </p:blipFill>
        <p:spPr>
          <a:xfrm>
            <a:off x="1732973" y="2589030"/>
            <a:ext cx="365641" cy="1615982"/>
          </a:xfrm>
          <a:prstGeom prst="rect">
            <a:avLst/>
          </a:prstGeom>
        </p:spPr>
      </p:pic>
      <p:pic>
        <p:nvPicPr>
          <p:cNvPr id="42" name="Image 41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56" r="36088"/>
          <a:stretch/>
        </p:blipFill>
        <p:spPr>
          <a:xfrm>
            <a:off x="1885373" y="2741430"/>
            <a:ext cx="365641" cy="1615982"/>
          </a:xfrm>
          <a:prstGeom prst="rect">
            <a:avLst/>
          </a:prstGeom>
        </p:spPr>
      </p:pic>
      <p:pic>
        <p:nvPicPr>
          <p:cNvPr id="43" name="Image 42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56" r="36088"/>
          <a:stretch/>
        </p:blipFill>
        <p:spPr>
          <a:xfrm>
            <a:off x="2037773" y="2893830"/>
            <a:ext cx="365641" cy="1615982"/>
          </a:xfrm>
          <a:prstGeom prst="rect">
            <a:avLst/>
          </a:prstGeom>
        </p:spPr>
      </p:pic>
      <p:pic>
        <p:nvPicPr>
          <p:cNvPr id="44" name="Image 43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56" r="36088"/>
          <a:stretch/>
        </p:blipFill>
        <p:spPr>
          <a:xfrm>
            <a:off x="1580573" y="2436630"/>
            <a:ext cx="365641" cy="1615982"/>
          </a:xfrm>
          <a:prstGeom prst="rect">
            <a:avLst/>
          </a:prstGeom>
        </p:spPr>
      </p:pic>
      <p:pic>
        <p:nvPicPr>
          <p:cNvPr id="45" name="Image 44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56" r="36088"/>
          <a:stretch/>
        </p:blipFill>
        <p:spPr>
          <a:xfrm>
            <a:off x="1732973" y="2589030"/>
            <a:ext cx="365641" cy="1615982"/>
          </a:xfrm>
          <a:prstGeom prst="rect">
            <a:avLst/>
          </a:prstGeom>
        </p:spPr>
      </p:pic>
      <p:pic>
        <p:nvPicPr>
          <p:cNvPr id="46" name="Image 45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56" r="36088"/>
          <a:stretch/>
        </p:blipFill>
        <p:spPr>
          <a:xfrm>
            <a:off x="1894998" y="2741430"/>
            <a:ext cx="365641" cy="1615982"/>
          </a:xfrm>
          <a:prstGeom prst="rect">
            <a:avLst/>
          </a:prstGeom>
        </p:spPr>
      </p:pic>
      <p:pic>
        <p:nvPicPr>
          <p:cNvPr id="47" name="Image 46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56" r="36088"/>
          <a:stretch/>
        </p:blipFill>
        <p:spPr>
          <a:xfrm>
            <a:off x="2105148" y="2893830"/>
            <a:ext cx="365641" cy="1615982"/>
          </a:xfrm>
          <a:prstGeom prst="rect">
            <a:avLst/>
          </a:prstGeom>
        </p:spPr>
      </p:pic>
      <p:pic>
        <p:nvPicPr>
          <p:cNvPr id="48" name="Image 47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56" r="36088"/>
          <a:stretch/>
        </p:blipFill>
        <p:spPr>
          <a:xfrm>
            <a:off x="2344173" y="3046230"/>
            <a:ext cx="365641" cy="161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1544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 smtClean="0"/>
              <a:t>WATER BASED – BEST SELLERS</a:t>
            </a:r>
            <a:endParaRPr lang="fr-FR" sz="2800" dirty="0"/>
          </a:p>
        </p:txBody>
      </p:sp>
      <p:graphicFrame>
        <p:nvGraphicFramePr>
          <p:cNvPr id="9" name="Espace réservé du contenu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4012388"/>
              </p:ext>
            </p:extLst>
          </p:nvPr>
        </p:nvGraphicFramePr>
        <p:xfrm>
          <a:off x="708916" y="622369"/>
          <a:ext cx="7805791" cy="25485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2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44" t="31601" r="32092" b="24709"/>
          <a:stretch/>
        </p:blipFill>
        <p:spPr bwMode="auto">
          <a:xfrm>
            <a:off x="3339937" y="2845647"/>
            <a:ext cx="2418384" cy="1594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05" t="29354" r="27434" b="22893"/>
          <a:stretch/>
        </p:blipFill>
        <p:spPr bwMode="auto">
          <a:xfrm>
            <a:off x="349921" y="2845647"/>
            <a:ext cx="2770610" cy="1594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694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EXAMPLE </a:t>
            </a:r>
            <a:r>
              <a:rPr lang="fr-FR" b="1" dirty="0" smtClean="0"/>
              <a:t>FRUEHAUF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9358" y="760286"/>
            <a:ext cx="8387644" cy="3143893"/>
          </a:xfrm>
        </p:spPr>
        <p:txBody>
          <a:bodyPr/>
          <a:lstStyle/>
          <a:p>
            <a:r>
              <a:rPr lang="fr-FR" b="1" u="sng" dirty="0" smtClean="0">
                <a:solidFill>
                  <a:schemeClr val="tx1"/>
                </a:solidFill>
              </a:rPr>
              <a:t>ORAPHOS 50</a:t>
            </a:r>
            <a:r>
              <a:rPr lang="fr-FR" dirty="0" smtClean="0">
                <a:solidFill>
                  <a:schemeClr val="tx1"/>
                </a:solidFill>
              </a:rPr>
              <a:t>: DEGREASE and PHOSPHATE</a:t>
            </a:r>
          </a:p>
          <a:p>
            <a:r>
              <a:rPr lang="fr-FR" b="1" u="sng" dirty="0" smtClean="0">
                <a:solidFill>
                  <a:schemeClr val="tx1"/>
                </a:solidFill>
              </a:rPr>
              <a:t>ORAPHOS 60</a:t>
            </a:r>
            <a:r>
              <a:rPr lang="fr-FR" dirty="0" smtClean="0">
                <a:solidFill>
                  <a:schemeClr val="tx1"/>
                </a:solidFill>
              </a:rPr>
              <a:t>: RUST REMOVER and PHOSPHATE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 smtClean="0"/>
              <a:t>2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407" y="2531296"/>
            <a:ext cx="3664448" cy="206125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783" y="633763"/>
            <a:ext cx="3150741" cy="1772292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620" y="2555697"/>
            <a:ext cx="3621068" cy="2036851"/>
          </a:xfrm>
          <a:prstGeom prst="rect">
            <a:avLst/>
          </a:prstGeom>
        </p:spPr>
      </p:pic>
      <p:pic>
        <p:nvPicPr>
          <p:cNvPr id="9" name="Image 8" descr="innovations-city-fruehauf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61" y="1519909"/>
            <a:ext cx="2116280" cy="128104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ZoneTexte 4"/>
          <p:cNvSpPr txBox="1"/>
          <p:nvPr/>
        </p:nvSpPr>
        <p:spPr>
          <a:xfrm>
            <a:off x="2811360" y="1655545"/>
            <a:ext cx="1852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880 LITERS / </a:t>
            </a:r>
            <a:r>
              <a:rPr lang="fr-FR" dirty="0" err="1" smtClean="0"/>
              <a:t>day</a:t>
            </a:r>
            <a:r>
              <a:rPr lang="fr-FR" dirty="0" smtClean="0"/>
              <a:t> !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8491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1600" dirty="0" smtClean="0"/>
              <a:t>WIPES </a:t>
            </a:r>
            <a:r>
              <a:rPr lang="fr-FR" sz="1600" dirty="0"/>
              <a:t>ULTRA CLEAN: </a:t>
            </a:r>
            <a:r>
              <a:rPr lang="fr-FR" sz="1600" dirty="0" smtClean="0"/>
              <a:t>HANDS and MECANICS</a:t>
            </a:r>
            <a:endParaRPr lang="fr-FR" sz="160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 smtClean="0"/>
              <a:t>2</a:t>
            </a:r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26"/>
          <a:stretch/>
        </p:blipFill>
        <p:spPr>
          <a:xfrm>
            <a:off x="477729" y="817319"/>
            <a:ext cx="4338011" cy="2624524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303" y="664585"/>
            <a:ext cx="3279675" cy="1844817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755" y="2630184"/>
            <a:ext cx="3300223" cy="185637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00" y="1750421"/>
            <a:ext cx="1539078" cy="273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607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000" dirty="0" smtClean="0"/>
              <a:t>LUBRICANTS</a:t>
            </a:r>
            <a:endParaRPr lang="fr-FR" sz="200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 smtClean="0"/>
              <a:t>3</a:t>
            </a:r>
            <a:endParaRPr lang="fr-FR" dirty="0"/>
          </a:p>
        </p:txBody>
      </p:sp>
      <p:sp>
        <p:nvSpPr>
          <p:cNvPr id="5" name="Text Box 3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187675" y="626629"/>
            <a:ext cx="5471979" cy="452649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 algn="ctr">
              <a:spcBef>
                <a:spcPts val="1625"/>
              </a:spcBef>
              <a:buClr>
                <a:srgbClr val="D40000"/>
              </a:buClr>
              <a:buSzPct val="100000"/>
              <a:buFont typeface="Wingdings" pitchFamily="2" charset="2"/>
              <a:buChar char="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2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utura" charset="0"/>
              </a:rPr>
              <a:t>Reduce</a:t>
            </a:r>
            <a:r>
              <a:rPr lang="fr-FR" sz="26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utura" charset="0"/>
              </a:rPr>
              <a:t> friction</a:t>
            </a:r>
          </a:p>
          <a:p>
            <a:pPr algn="ctr">
              <a:spcBef>
                <a:spcPts val="1625"/>
              </a:spcBef>
              <a:buClr>
                <a:srgbClr val="D40000"/>
              </a:buClr>
              <a:buSzPct val="100000"/>
              <a:buFont typeface="Wingdings" pitchFamily="2" charset="2"/>
              <a:buChar char="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2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utura" charset="0"/>
              </a:rPr>
              <a:t>Reduce</a:t>
            </a:r>
            <a:r>
              <a:rPr lang="fr-FR" sz="26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utura" charset="0"/>
              </a:rPr>
              <a:t> </a:t>
            </a:r>
            <a:r>
              <a:rPr lang="fr-FR" sz="2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utura" charset="0"/>
              </a:rPr>
              <a:t>overheating</a:t>
            </a:r>
            <a:endParaRPr lang="fr-FR" sz="26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utura" charset="0"/>
            </a:endParaRPr>
          </a:p>
          <a:p>
            <a:pPr algn="ctr">
              <a:spcBef>
                <a:spcPts val="1625"/>
              </a:spcBef>
              <a:buClr>
                <a:srgbClr val="D40000"/>
              </a:buClr>
              <a:buSzPct val="100000"/>
              <a:buFont typeface="Wingdings" pitchFamily="2" charset="2"/>
              <a:buChar char="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2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utura" charset="0"/>
              </a:rPr>
              <a:t>Reduce</a:t>
            </a:r>
            <a:r>
              <a:rPr lang="fr-FR" sz="26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utura" charset="0"/>
              </a:rPr>
              <a:t> wear</a:t>
            </a:r>
          </a:p>
          <a:p>
            <a:pPr algn="ctr">
              <a:spcBef>
                <a:spcPts val="1625"/>
              </a:spcBef>
              <a:buClr>
                <a:srgbClr val="D40000"/>
              </a:buClr>
              <a:buSzPct val="100000"/>
              <a:buFont typeface="Wingdings" pitchFamily="2" charset="2"/>
              <a:buChar char="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2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utura" charset="0"/>
              </a:rPr>
              <a:t>Avoiding</a:t>
            </a:r>
            <a:r>
              <a:rPr lang="fr-FR" sz="26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utura" charset="0"/>
              </a:rPr>
              <a:t> corrosion</a:t>
            </a:r>
          </a:p>
          <a:p>
            <a:pPr algn="ctr">
              <a:spcBef>
                <a:spcPts val="1625"/>
              </a:spcBef>
              <a:buClr>
                <a:srgbClr val="D40000"/>
              </a:buClr>
              <a:buSzPct val="100000"/>
              <a:buFont typeface="Wingdings" pitchFamily="2" charset="2"/>
              <a:buChar char="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2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utura" charset="0"/>
              </a:rPr>
              <a:t>Improving</a:t>
            </a:r>
            <a:r>
              <a:rPr lang="fr-FR" sz="26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utura" charset="0"/>
              </a:rPr>
              <a:t> performance</a:t>
            </a:r>
          </a:p>
          <a:p>
            <a:pPr algn="ctr">
              <a:spcBef>
                <a:spcPts val="1625"/>
              </a:spcBef>
              <a:buClr>
                <a:srgbClr val="D40000"/>
              </a:buClr>
              <a:buSzPct val="100000"/>
              <a:buFont typeface="Wingdings" pitchFamily="2" charset="2"/>
              <a:buChar char="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2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utura" charset="0"/>
              </a:rPr>
              <a:t>Increase</a:t>
            </a:r>
            <a:r>
              <a:rPr lang="fr-FR" sz="26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utura" charset="0"/>
              </a:rPr>
              <a:t> the </a:t>
            </a:r>
            <a:r>
              <a:rPr lang="fr-FR" sz="2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utura" charset="0"/>
              </a:rPr>
              <a:t>lifetime</a:t>
            </a:r>
            <a:r>
              <a:rPr lang="fr-FR" sz="26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utura" charset="0"/>
              </a:rPr>
              <a:t> of the </a:t>
            </a:r>
            <a:r>
              <a:rPr lang="fr-FR" sz="2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utura" charset="0"/>
              </a:rPr>
              <a:t>mechanisms</a:t>
            </a:r>
            <a:endParaRPr lang="fr-FR" sz="26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utura" charset="0"/>
            </a:endParaRPr>
          </a:p>
          <a:p>
            <a:pPr algn="ctr">
              <a:spcBef>
                <a:spcPts val="1625"/>
              </a:spcBef>
              <a:buClr>
                <a:srgbClr val="D40000"/>
              </a:buClr>
              <a:buSzPct val="100000"/>
              <a:buFont typeface="Wingdings" pitchFamily="2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fr-FR" sz="26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utura" charset="0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654" y="1414914"/>
            <a:ext cx="2769936" cy="1902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7129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000" dirty="0" smtClean="0"/>
              <a:t>LUBRICANTS</a:t>
            </a:r>
            <a:endParaRPr lang="fr-FR" sz="200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 smtClean="0"/>
              <a:t>3</a:t>
            </a:r>
            <a:endParaRPr lang="fr-FR" dirty="0"/>
          </a:p>
        </p:txBody>
      </p:sp>
      <p:graphicFrame>
        <p:nvGraphicFramePr>
          <p:cNvPr id="7" name="Espace réservé du contenu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98271057"/>
              </p:ext>
            </p:extLst>
          </p:nvPr>
        </p:nvGraphicFramePr>
        <p:xfrm>
          <a:off x="458121" y="1050605"/>
          <a:ext cx="7699560" cy="2761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 descr="M4 660B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737" y="3230288"/>
            <a:ext cx="1012593" cy="1360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637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7"/>
          <a:stretch/>
        </p:blipFill>
        <p:spPr bwMode="auto">
          <a:xfrm>
            <a:off x="6755984" y="3166711"/>
            <a:ext cx="1059730" cy="144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6016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000" dirty="0" smtClean="0"/>
              <a:t>DRY LUBRICANTS</a:t>
            </a:r>
            <a:endParaRPr lang="fr-FR" sz="200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 smtClean="0"/>
              <a:t>3</a:t>
            </a:r>
            <a:endParaRPr lang="fr-FR" dirty="0"/>
          </a:p>
        </p:txBody>
      </p:sp>
      <p:pic>
        <p:nvPicPr>
          <p:cNvPr id="6" name="Imag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064" y="1260908"/>
            <a:ext cx="1246369" cy="295328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895149" y="937743"/>
            <a:ext cx="17050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MOLYSPRAY 700</a:t>
            </a:r>
          </a:p>
          <a:p>
            <a:r>
              <a:rPr lang="fr-FR" dirty="0" smtClean="0"/>
              <a:t>S-740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56" r="33687"/>
          <a:stretch/>
        </p:blipFill>
        <p:spPr>
          <a:xfrm>
            <a:off x="6908496" y="1088087"/>
            <a:ext cx="784693" cy="3155514"/>
          </a:xfrm>
          <a:prstGeom prst="rect">
            <a:avLst/>
          </a:prstGeom>
        </p:spPr>
      </p:pic>
      <p:pic>
        <p:nvPicPr>
          <p:cNvPr id="8" name="Image 7" descr="HOMOLOGATION 700 MOLYSPRAY SEA.pdf - Adobe Acrobat Reader DC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5" t="19167" r="38733"/>
          <a:stretch/>
        </p:blipFill>
        <p:spPr>
          <a:xfrm>
            <a:off x="1270000" y="1742172"/>
            <a:ext cx="3033681" cy="294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834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OILS FOR GEARS, HYDRAULICS, ….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 smtClean="0"/>
              <a:t>4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585627" y="816885"/>
            <a:ext cx="8024117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7550" indent="0" algn="ctr">
              <a:buNone/>
            </a:pPr>
            <a:r>
              <a:rPr lang="fr-FR" sz="4800" dirty="0" smtClean="0"/>
              <a:t>FRENCH NATIONAL POTENTIAL</a:t>
            </a:r>
            <a:endParaRPr lang="fr-FR" sz="4800" dirty="0"/>
          </a:p>
          <a:p>
            <a:pPr marL="107550" indent="0" algn="ctr">
              <a:buNone/>
            </a:pPr>
            <a:endParaRPr lang="fr-FR" dirty="0" smtClean="0"/>
          </a:p>
          <a:p>
            <a:pPr marL="107550" indent="0" algn="ctr">
              <a:buNone/>
            </a:pPr>
            <a:r>
              <a:rPr lang="fr-FR" sz="2800" dirty="0" smtClean="0"/>
              <a:t>78 </a:t>
            </a:r>
            <a:r>
              <a:rPr lang="fr-FR" sz="2800" dirty="0"/>
              <a:t>000 T - </a:t>
            </a:r>
            <a:r>
              <a:rPr lang="fr-FR" sz="2800" dirty="0" err="1" smtClean="0"/>
              <a:t>hydraulics</a:t>
            </a:r>
            <a:endParaRPr lang="fr-FR" sz="2800" dirty="0"/>
          </a:p>
          <a:p>
            <a:pPr marL="107550" indent="0" algn="ctr">
              <a:buNone/>
            </a:pPr>
            <a:r>
              <a:rPr lang="fr-FR" sz="2800" dirty="0"/>
              <a:t>9 000 T - </a:t>
            </a:r>
            <a:r>
              <a:rPr lang="fr-FR" sz="2800" dirty="0" err="1" smtClean="0"/>
              <a:t>gears</a:t>
            </a:r>
            <a:endParaRPr lang="fr-FR" sz="2800" dirty="0"/>
          </a:p>
          <a:p>
            <a:pPr marL="107550" indent="0" algn="ctr">
              <a:buNone/>
            </a:pPr>
            <a:r>
              <a:rPr lang="fr-FR" sz="2800" dirty="0"/>
              <a:t>20 000 T  - </a:t>
            </a:r>
            <a:r>
              <a:rPr lang="fr-FR" sz="2800" dirty="0" err="1" smtClean="0"/>
              <a:t>oils</a:t>
            </a:r>
            <a:r>
              <a:rPr lang="fr-FR" sz="2800" dirty="0" smtClean="0"/>
              <a:t> for </a:t>
            </a:r>
            <a:r>
              <a:rPr lang="fr-FR" sz="2800" dirty="0" err="1" smtClean="0"/>
              <a:t>other</a:t>
            </a:r>
            <a:r>
              <a:rPr lang="fr-FR" sz="2800" dirty="0" smtClean="0"/>
              <a:t> </a:t>
            </a:r>
            <a:r>
              <a:rPr lang="fr-FR" sz="2800" dirty="0" err="1" smtClean="0"/>
              <a:t>mecanisms</a:t>
            </a:r>
            <a:endParaRPr lang="fr-FR" sz="2800" dirty="0" smtClean="0"/>
          </a:p>
          <a:p>
            <a:pPr marL="107550" indent="0" algn="ctr">
              <a:buNone/>
            </a:pPr>
            <a:endParaRPr lang="fr-FR" sz="2800" dirty="0"/>
          </a:p>
          <a:p>
            <a:pPr marL="107550" indent="0" algn="ctr">
              <a:buNone/>
            </a:pPr>
            <a:r>
              <a:rPr lang="fr-FR" sz="2800" u="sng" dirty="0"/>
              <a:t>TOTAL</a:t>
            </a:r>
            <a:r>
              <a:rPr lang="fr-FR" sz="2800" dirty="0"/>
              <a:t> 107 000 </a:t>
            </a:r>
            <a:r>
              <a:rPr lang="fr-FR" sz="2800" dirty="0" smtClean="0"/>
              <a:t>T</a:t>
            </a:r>
            <a:endParaRPr lang="fr-FR" sz="2800" dirty="0"/>
          </a:p>
        </p:txBody>
      </p:sp>
      <p:pic>
        <p:nvPicPr>
          <p:cNvPr id="6" name="Picture 21">
            <a:extLst>
              <a:ext uri="{FF2B5EF4-FFF2-40B4-BE49-F238E27FC236}">
                <a16:creationId xmlns="" xmlns:a16="http://schemas.microsoft.com/office/drawing/2014/main" id="{913F7EEF-9E55-4087-9462-3DCFCA794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33" y="1751799"/>
            <a:ext cx="1303819" cy="2033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9">
            <a:extLst>
              <a:ext uri="{FF2B5EF4-FFF2-40B4-BE49-F238E27FC236}">
                <a16:creationId xmlns="" xmlns:a16="http://schemas.microsoft.com/office/drawing/2014/main" id="{3DBFB854-B36E-4BFF-B1D0-723DD0589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506" y="1867302"/>
            <a:ext cx="1430849" cy="1918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0600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83" y="1377211"/>
            <a:ext cx="1340707" cy="1342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itre 1"/>
          <p:cNvSpPr txBox="1">
            <a:spLocks/>
          </p:cNvSpPr>
          <p:nvPr/>
        </p:nvSpPr>
        <p:spPr>
          <a:xfrm>
            <a:off x="325155" y="2829146"/>
            <a:ext cx="1913162" cy="6232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venir Next Medium"/>
                <a:cs typeface="Avenir Next Medium"/>
              </a:rPr>
              <a:t>DE-SEIZE</a:t>
            </a:r>
          </a:p>
          <a:p>
            <a:r>
              <a:rPr lang="fr-FR" sz="1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venir Next Medium"/>
                <a:cs typeface="Avenir Next Medium"/>
              </a:rPr>
              <a:t>PENETRATING OIL</a:t>
            </a:r>
            <a:endParaRPr lang="fr-FR" sz="1400" dirty="0">
              <a:solidFill>
                <a:schemeClr val="tx2">
                  <a:lumMod val="20000"/>
                  <a:lumOff val="80000"/>
                </a:schemeClr>
              </a:solidFill>
              <a:latin typeface="Avenir Next Medium"/>
              <a:cs typeface="Avenir Next Medium"/>
            </a:endParaRPr>
          </a:p>
        </p:txBody>
      </p:sp>
      <p:sp>
        <p:nvSpPr>
          <p:cNvPr id="17" name="Titre 1"/>
          <p:cNvSpPr txBox="1">
            <a:spLocks/>
          </p:cNvSpPr>
          <p:nvPr/>
        </p:nvSpPr>
        <p:spPr>
          <a:xfrm>
            <a:off x="2220291" y="2911031"/>
            <a:ext cx="1407400" cy="4897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venir Next Medium"/>
                <a:cs typeface="Avenir Next Medium"/>
              </a:rPr>
              <a:t>CLEAN</a:t>
            </a:r>
            <a:endParaRPr lang="fr-FR" sz="1400" dirty="0">
              <a:solidFill>
                <a:schemeClr val="tx2">
                  <a:lumMod val="20000"/>
                  <a:lumOff val="80000"/>
                </a:schemeClr>
              </a:solidFill>
              <a:latin typeface="Avenir Next Medium"/>
              <a:cs typeface="Avenir Next Medium"/>
            </a:endParaRPr>
          </a:p>
        </p:txBody>
      </p:sp>
      <p:sp>
        <p:nvSpPr>
          <p:cNvPr id="18" name="Titre 1"/>
          <p:cNvSpPr txBox="1">
            <a:spLocks/>
          </p:cNvSpPr>
          <p:nvPr/>
        </p:nvSpPr>
        <p:spPr>
          <a:xfrm>
            <a:off x="3880387" y="2900757"/>
            <a:ext cx="1407400" cy="3972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venir Next Medium"/>
                <a:cs typeface="Avenir Next Medium"/>
              </a:rPr>
              <a:t>LUBRICATE</a:t>
            </a:r>
            <a:endParaRPr lang="fr-FR" sz="1400" dirty="0">
              <a:solidFill>
                <a:schemeClr val="tx2">
                  <a:lumMod val="20000"/>
                  <a:lumOff val="80000"/>
                </a:schemeClr>
              </a:solidFill>
              <a:latin typeface="Avenir Next Medium"/>
              <a:cs typeface="Avenir Next Medium"/>
            </a:endParaRPr>
          </a:p>
        </p:txBody>
      </p:sp>
      <p:sp>
        <p:nvSpPr>
          <p:cNvPr id="19" name="Titre 1"/>
          <p:cNvSpPr txBox="1">
            <a:spLocks/>
          </p:cNvSpPr>
          <p:nvPr/>
        </p:nvSpPr>
        <p:spPr>
          <a:xfrm>
            <a:off x="5460873" y="2888773"/>
            <a:ext cx="1407400" cy="3972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venir Next Medium"/>
                <a:cs typeface="Avenir Next Medium"/>
              </a:rPr>
              <a:t>ASSEMBLE</a:t>
            </a:r>
            <a:endParaRPr lang="fr-FR" sz="1400" dirty="0">
              <a:solidFill>
                <a:schemeClr val="tx2">
                  <a:lumMod val="20000"/>
                  <a:lumOff val="80000"/>
                </a:schemeClr>
              </a:solidFill>
              <a:latin typeface="Avenir Next Medium"/>
              <a:cs typeface="Avenir Next Medium"/>
            </a:endParaRPr>
          </a:p>
        </p:txBody>
      </p:sp>
      <p:sp>
        <p:nvSpPr>
          <p:cNvPr id="20" name="Titre 1"/>
          <p:cNvSpPr txBox="1">
            <a:spLocks/>
          </p:cNvSpPr>
          <p:nvPr/>
        </p:nvSpPr>
        <p:spPr>
          <a:xfrm>
            <a:off x="7108933" y="2888773"/>
            <a:ext cx="1407400" cy="3972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venir Next Medium"/>
                <a:cs typeface="Avenir Next Medium"/>
              </a:rPr>
              <a:t>PROTECT</a:t>
            </a:r>
            <a:endParaRPr lang="fr-FR" sz="1400" dirty="0">
              <a:solidFill>
                <a:schemeClr val="tx2">
                  <a:lumMod val="20000"/>
                  <a:lumOff val="80000"/>
                </a:schemeClr>
              </a:solidFill>
              <a:latin typeface="Avenir Next Medium"/>
              <a:cs typeface="Avenir Next Medium"/>
            </a:endParaRPr>
          </a:p>
        </p:txBody>
      </p:sp>
      <p:pic>
        <p:nvPicPr>
          <p:cNvPr id="22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794" y="1394107"/>
            <a:ext cx="1370242" cy="1368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019" y="1376737"/>
            <a:ext cx="1358460" cy="1357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Imag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782" y="1376737"/>
            <a:ext cx="1384849" cy="1386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Imag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712" y="1376737"/>
            <a:ext cx="1367622" cy="1386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20805" y="1202075"/>
            <a:ext cx="1331285" cy="15171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/>
          <p:cNvSpPr/>
          <p:nvPr/>
        </p:nvSpPr>
        <p:spPr>
          <a:xfrm>
            <a:off x="2153794" y="1245789"/>
            <a:ext cx="1370242" cy="15171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/>
          <p:cNvSpPr/>
          <p:nvPr/>
        </p:nvSpPr>
        <p:spPr>
          <a:xfrm>
            <a:off x="3829019" y="1216648"/>
            <a:ext cx="1358460" cy="15171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29"/>
          <p:cNvSpPr/>
          <p:nvPr/>
        </p:nvSpPr>
        <p:spPr>
          <a:xfrm>
            <a:off x="5460873" y="1229507"/>
            <a:ext cx="1405758" cy="15171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Rectangle 30"/>
          <p:cNvSpPr/>
          <p:nvPr/>
        </p:nvSpPr>
        <p:spPr>
          <a:xfrm>
            <a:off x="7157264" y="1245789"/>
            <a:ext cx="1359070" cy="15171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3437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OILS FOR GEARS, HYDRAULICS, ….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9358" y="760287"/>
            <a:ext cx="7849456" cy="2332234"/>
          </a:xfrm>
        </p:spPr>
        <p:txBody>
          <a:bodyPr/>
          <a:lstStyle/>
          <a:p>
            <a:r>
              <a:rPr lang="fr-FR" u="sng" dirty="0" smtClean="0">
                <a:solidFill>
                  <a:schemeClr val="tx1"/>
                </a:solidFill>
              </a:rPr>
              <a:t>COMPETITORS</a:t>
            </a:r>
            <a:r>
              <a:rPr lang="fr-FR" dirty="0" smtClean="0">
                <a:solidFill>
                  <a:schemeClr val="tx1"/>
                </a:solidFill>
              </a:rPr>
              <a:t>:</a:t>
            </a:r>
          </a:p>
          <a:p>
            <a:pPr lvl="1"/>
            <a:r>
              <a:rPr lang="fr-FR" dirty="0" smtClean="0">
                <a:solidFill>
                  <a:schemeClr val="tx1"/>
                </a:solidFill>
              </a:rPr>
              <a:t>MOBIL YACCO UNILOPAL IGOL TOTAL Q8 BARDAHL KLUBER ENI CONDAT</a:t>
            </a:r>
          </a:p>
          <a:p>
            <a:pPr lvl="1"/>
            <a:r>
              <a:rPr lang="fr-FR" dirty="0" smtClean="0">
                <a:solidFill>
                  <a:schemeClr val="tx1"/>
                </a:solidFill>
              </a:rPr>
              <a:t>MOLYDAL FUCHS FAG ESSO YORK CASTROL SHELL ……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 smtClean="0"/>
              <a:t>4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01" y="1883314"/>
            <a:ext cx="1923676" cy="2564901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3" t="24719" r="21795" b="18314"/>
          <a:stretch/>
        </p:blipFill>
        <p:spPr bwMode="auto">
          <a:xfrm>
            <a:off x="5849718" y="1883314"/>
            <a:ext cx="2944012" cy="1706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44" t="25436" r="19834" b="26599"/>
          <a:stretch/>
        </p:blipFill>
        <p:spPr bwMode="auto">
          <a:xfrm>
            <a:off x="2767982" y="2736756"/>
            <a:ext cx="2931255" cy="1596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60039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GOOD PRICES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b="1" dirty="0" smtClean="0">
                <a:latin typeface="Eurostile"/>
                <a:cs typeface="Eurostile"/>
              </a:rPr>
              <a:t>4</a:t>
            </a:r>
            <a:endParaRPr lang="fr-FR" b="1" dirty="0">
              <a:latin typeface="Eurostile"/>
              <a:cs typeface="Eurostile"/>
            </a:endParaRPr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4278101"/>
              </p:ext>
            </p:extLst>
          </p:nvPr>
        </p:nvGraphicFramePr>
        <p:xfrm>
          <a:off x="616450" y="901992"/>
          <a:ext cx="7985014" cy="2476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35640"/>
                <a:gridCol w="593915"/>
                <a:gridCol w="850557"/>
                <a:gridCol w="754198"/>
                <a:gridCol w="769188"/>
                <a:gridCol w="761693"/>
                <a:gridCol w="825167"/>
                <a:gridCol w="799778"/>
                <a:gridCol w="533185"/>
                <a:gridCol w="761693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effectLst/>
                        </a:rPr>
                        <a:t>Désignation ORAPI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ref ORAPI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CDT de vente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cession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tarif 2018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prix c / l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tarif 2017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cession 2017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prix c / l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baisse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ORALUB 32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2894J1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5 litres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             7,61   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           22,84   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             1,52   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             35,50   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            14,63   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     2,93   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48%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2894O1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20 litres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           28,35   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effectLst/>
                        </a:rPr>
                        <a:t>           85,05   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             1,42   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           127,81   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            65,74   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     3,29   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57%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2894U2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220 litres</a:t>
                      </a:r>
                      <a:endParaRPr lang="fr-FR" sz="11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         291,06   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         873,18   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             1,32   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 1195 (208 l) 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          631,59   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     3,04   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56%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ORALUB 46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2893J1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5 litres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             7,67   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           23,00   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             1,53   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             35,81   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            15,36   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2893O1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20 litres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           28,56   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           85,68   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             1,43   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2893U2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220 litres</a:t>
                      </a:r>
                      <a:endParaRPr lang="fr-FR" sz="11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         293,37   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         880,11   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             1,33   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 1247 (208 l) 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          586,74   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     2,82   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53%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ORALUB 68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2895J1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5 litres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             7,77   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           23,31   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             1,55   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             35,81   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            15,99   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     3,20   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51%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2895O1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20 litres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           28,98   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           86,94   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             1,45   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2895U2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220 litres</a:t>
                      </a:r>
                      <a:endParaRPr lang="fr-FR" sz="11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         297,99   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         893,97   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             1,35   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 1206 (208 l) 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CB 831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2831J1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5 litres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             7,82   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           23,47   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             1,56   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             73,51   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            29,86   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     5,97   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74%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2831O1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effectLst/>
                        </a:rPr>
                        <a:t>20 litres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           29,19   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           87,57   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             1,46   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effectLst/>
                        </a:rPr>
                        <a:t>2831U2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220 litres</a:t>
                      </a:r>
                      <a:endParaRPr lang="fr-FR" sz="11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         300,30   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effectLst/>
                        </a:rPr>
                        <a:t>         900,90   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             1,37   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 2411 (208 l) 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effectLst/>
                        </a:rPr>
                        <a:t> 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3" name="ZoneTexte 2"/>
          <p:cNvSpPr txBox="1"/>
          <p:nvPr/>
        </p:nvSpPr>
        <p:spPr>
          <a:xfrm>
            <a:off x="2373330" y="3597233"/>
            <a:ext cx="5973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Example</a:t>
            </a:r>
            <a:r>
              <a:rPr lang="fr-FR" dirty="0" smtClean="0"/>
              <a:t> : Emmanuel D (</a:t>
            </a:r>
            <a:r>
              <a:rPr lang="fr-FR" dirty="0" err="1" smtClean="0"/>
              <a:t>customert</a:t>
            </a:r>
            <a:r>
              <a:rPr lang="fr-FR" dirty="0" smtClean="0"/>
              <a:t>: FIRE TRUCK maintenance)</a:t>
            </a:r>
          </a:p>
          <a:p>
            <a:r>
              <a:rPr lang="fr-FR" dirty="0" err="1" smtClean="0"/>
              <a:t>Drum</a:t>
            </a:r>
            <a:r>
              <a:rPr lang="fr-FR" dirty="0" smtClean="0"/>
              <a:t> </a:t>
            </a:r>
            <a:r>
              <a:rPr lang="fr-FR" dirty="0" err="1" smtClean="0"/>
              <a:t>from</a:t>
            </a:r>
            <a:r>
              <a:rPr lang="fr-FR" dirty="0" smtClean="0"/>
              <a:t> SHELL  = about 400 euros / </a:t>
            </a:r>
            <a:r>
              <a:rPr lang="fr-FR" dirty="0" err="1" smtClean="0"/>
              <a:t>drum</a:t>
            </a:r>
            <a:r>
              <a:rPr lang="fr-FR" dirty="0" smtClean="0"/>
              <a:t>.</a:t>
            </a:r>
            <a:endParaRPr lang="fr-FR" dirty="0"/>
          </a:p>
        </p:txBody>
      </p:sp>
      <p:sp>
        <p:nvSpPr>
          <p:cNvPr id="7" name="Ellipse 6"/>
          <p:cNvSpPr/>
          <p:nvPr/>
        </p:nvSpPr>
        <p:spPr>
          <a:xfrm>
            <a:off x="2589088" y="3102797"/>
            <a:ext cx="493160" cy="421778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" name="Connecteur droit 8"/>
          <p:cNvCxnSpPr/>
          <p:nvPr/>
        </p:nvCxnSpPr>
        <p:spPr>
          <a:xfrm flipH="1">
            <a:off x="1736332" y="3431904"/>
            <a:ext cx="924675" cy="831669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431514" y="4263573"/>
            <a:ext cx="4373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Be </a:t>
            </a:r>
            <a:r>
              <a:rPr lang="fr-FR" dirty="0" err="1" smtClean="0"/>
              <a:t>carefull</a:t>
            </a:r>
            <a:r>
              <a:rPr lang="fr-FR" dirty="0" smtClean="0"/>
              <a:t>: 220 </a:t>
            </a:r>
            <a:r>
              <a:rPr lang="fr-FR" dirty="0" err="1" smtClean="0"/>
              <a:t>liters</a:t>
            </a:r>
            <a:r>
              <a:rPr lang="fr-FR" dirty="0" smtClean="0"/>
              <a:t> vs 208 </a:t>
            </a:r>
            <a:r>
              <a:rPr lang="fr-FR" dirty="0" err="1" smtClean="0"/>
              <a:t>liters</a:t>
            </a:r>
            <a:r>
              <a:rPr lang="fr-FR" dirty="0" smtClean="0"/>
              <a:t> = 6% more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56055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000" dirty="0" smtClean="0"/>
              <a:t>GREASES</a:t>
            </a:r>
            <a:endParaRPr lang="fr-FR" sz="200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 smtClean="0"/>
              <a:t>3</a:t>
            </a:r>
            <a:endParaRPr lang="fr-FR" dirty="0"/>
          </a:p>
        </p:txBody>
      </p:sp>
      <p:pic>
        <p:nvPicPr>
          <p:cNvPr id="5" name="Picture 4" descr="M4 660B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678" y="2877669"/>
            <a:ext cx="1206010" cy="1620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Obje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9506101"/>
              </p:ext>
            </p:extLst>
          </p:nvPr>
        </p:nvGraphicFramePr>
        <p:xfrm>
          <a:off x="645836" y="1029903"/>
          <a:ext cx="6582737" cy="33399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" name="Chart" r:id="rId4" imgW="7992549" imgH="4462659" progId="Excel.Chart.8">
                  <p:embed/>
                </p:oleObj>
              </mc:Choice>
              <mc:Fallback>
                <p:oleObj name="Chart" r:id="rId4" imgW="7992549" imgH="4462659" progId="Excel.Chart.8">
                  <p:embed/>
                  <p:pic>
                    <p:nvPicPr>
                      <p:cNvPr id="0" name="Objet 3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5836" y="1029903"/>
                        <a:ext cx="6582737" cy="333996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16171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000" dirty="0" smtClean="0"/>
              <a:t>GREASES CARACTERISTICS</a:t>
            </a:r>
            <a:endParaRPr lang="fr-FR" sz="200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 smtClean="0"/>
              <a:t>3</a:t>
            </a:r>
            <a:endParaRPr lang="fr-FR" dirty="0"/>
          </a:p>
        </p:txBody>
      </p:sp>
      <p:pic>
        <p:nvPicPr>
          <p:cNvPr id="5" name="Picture 3" descr="TEST pénétr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07" y="1856235"/>
            <a:ext cx="1857269" cy="2475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graisse grad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555" y="1484013"/>
            <a:ext cx="1329448" cy="1497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Graisse Grade 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603" y="1895257"/>
            <a:ext cx="1210424" cy="1444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4 billes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7" t="15372" r="11885" b="7669"/>
          <a:stretch>
            <a:fillRect/>
          </a:stretch>
        </p:blipFill>
        <p:spPr bwMode="auto">
          <a:xfrm>
            <a:off x="6968352" y="1916242"/>
            <a:ext cx="2080694" cy="2738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74126" y="714385"/>
            <a:ext cx="22957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Soft </a:t>
            </a:r>
            <a:r>
              <a:rPr lang="fr-FR" dirty="0" err="1" smtClean="0"/>
              <a:t>grease</a:t>
            </a:r>
            <a:endParaRPr lang="fr-FR" dirty="0" smtClean="0"/>
          </a:p>
          <a:p>
            <a:r>
              <a:rPr lang="fr-FR" dirty="0" smtClean="0"/>
              <a:t>grade 0</a:t>
            </a:r>
          </a:p>
          <a:p>
            <a:r>
              <a:rPr lang="fr-FR" dirty="0" smtClean="0"/>
              <a:t>Cold applications</a:t>
            </a:r>
          </a:p>
          <a:p>
            <a:r>
              <a:rPr lang="fr-FR" dirty="0" err="1" smtClean="0"/>
              <a:t>Centralized</a:t>
            </a:r>
            <a:r>
              <a:rPr lang="fr-FR" dirty="0" smtClean="0"/>
              <a:t> </a:t>
            </a:r>
            <a:r>
              <a:rPr lang="fr-FR" dirty="0" err="1" smtClean="0"/>
              <a:t>lubrication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2609875" y="1119755"/>
            <a:ext cx="15426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Narmal</a:t>
            </a:r>
            <a:r>
              <a:rPr lang="fr-FR" dirty="0" smtClean="0"/>
              <a:t> </a:t>
            </a:r>
            <a:r>
              <a:rPr lang="fr-FR" dirty="0" err="1" smtClean="0"/>
              <a:t>grease</a:t>
            </a:r>
            <a:endParaRPr lang="fr-FR" dirty="0" smtClean="0"/>
          </a:p>
          <a:p>
            <a:r>
              <a:rPr lang="fr-FR" dirty="0" smtClean="0"/>
              <a:t>grade 2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3172409" y="2997864"/>
            <a:ext cx="13086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Hard </a:t>
            </a:r>
            <a:r>
              <a:rPr lang="fr-FR" dirty="0" err="1" smtClean="0"/>
              <a:t>grease</a:t>
            </a:r>
            <a:endParaRPr lang="fr-FR" dirty="0" smtClean="0"/>
          </a:p>
          <a:p>
            <a:r>
              <a:rPr lang="fr-FR" dirty="0" smtClean="0"/>
              <a:t>grade 3</a:t>
            </a:r>
          </a:p>
          <a:p>
            <a:r>
              <a:rPr lang="fr-FR" dirty="0" err="1" smtClean="0"/>
              <a:t>sealant</a:t>
            </a:r>
            <a:endParaRPr lang="fr-F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97" t="14266" r="14061" b="7362"/>
          <a:stretch/>
        </p:blipFill>
        <p:spPr bwMode="auto">
          <a:xfrm>
            <a:off x="5676488" y="2350063"/>
            <a:ext cx="1280288" cy="1295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864507" y="686598"/>
            <a:ext cx="418453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b="1" dirty="0"/>
              <a:t>ANTIWEAR</a:t>
            </a:r>
          </a:p>
          <a:p>
            <a:pPr algn="ctr">
              <a:defRPr/>
            </a:pPr>
            <a:r>
              <a:rPr lang="fr-FR" dirty="0" err="1"/>
              <a:t>Prevents</a:t>
            </a:r>
            <a:r>
              <a:rPr lang="fr-FR" dirty="0"/>
              <a:t> the wear of </a:t>
            </a:r>
            <a:r>
              <a:rPr lang="fr-FR" dirty="0" err="1"/>
              <a:t>moving</a:t>
            </a:r>
            <a:r>
              <a:rPr lang="fr-FR" dirty="0"/>
              <a:t> surfaces</a:t>
            </a:r>
          </a:p>
          <a:p>
            <a:pPr algn="ctr">
              <a:defRPr/>
            </a:pPr>
            <a:r>
              <a:rPr lang="fr-FR" b="1" dirty="0"/>
              <a:t>EXTREME PRESSURE</a:t>
            </a:r>
          </a:p>
          <a:p>
            <a:pPr algn="ctr">
              <a:defRPr/>
            </a:pPr>
            <a:r>
              <a:rPr lang="fr-FR" dirty="0" err="1"/>
              <a:t>Increases</a:t>
            </a:r>
            <a:r>
              <a:rPr lang="fr-FR" dirty="0"/>
              <a:t> the </a:t>
            </a:r>
            <a:r>
              <a:rPr lang="fr-FR" dirty="0" err="1"/>
              <a:t>resistance</a:t>
            </a:r>
            <a:r>
              <a:rPr lang="fr-FR" dirty="0"/>
              <a:t> of the </a:t>
            </a:r>
            <a:r>
              <a:rPr lang="fr-FR" dirty="0" err="1"/>
              <a:t>lubricating</a:t>
            </a:r>
            <a:r>
              <a:rPr lang="fr-FR" dirty="0"/>
              <a:t> film </a:t>
            </a:r>
            <a:r>
              <a:rPr lang="fr-FR" dirty="0" err="1"/>
              <a:t>subjected</a:t>
            </a:r>
            <a:r>
              <a:rPr lang="fr-FR" dirty="0"/>
              <a:t> to high </a:t>
            </a:r>
            <a:r>
              <a:rPr lang="fr-FR" dirty="0" err="1"/>
              <a:t>loads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16171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000" dirty="0" smtClean="0"/>
              <a:t>GREASES - BEST SELLER</a:t>
            </a:r>
            <a:endParaRPr lang="fr-FR" sz="200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 smtClean="0"/>
              <a:t>3</a:t>
            </a:r>
            <a:endParaRPr lang="fr-FR" dirty="0"/>
          </a:p>
        </p:txBody>
      </p:sp>
      <p:graphicFrame>
        <p:nvGraphicFramePr>
          <p:cNvPr id="5" name="Diagramme 4"/>
          <p:cNvGraphicFramePr/>
          <p:nvPr>
            <p:extLst>
              <p:ext uri="{D42A27DB-BD31-4B8C-83A1-F6EECF244321}">
                <p14:modId xmlns:p14="http://schemas.microsoft.com/office/powerpoint/2010/main" val="3433208020"/>
              </p:ext>
            </p:extLst>
          </p:nvPr>
        </p:nvGraphicFramePr>
        <p:xfrm>
          <a:off x="589051" y="592138"/>
          <a:ext cx="798987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29488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000" dirty="0" smtClean="0"/>
              <a:t>PASTES</a:t>
            </a:r>
            <a:endParaRPr lang="fr-FR" sz="200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 smtClean="0"/>
              <a:t>3</a:t>
            </a:r>
            <a:endParaRPr lang="fr-FR" dirty="0"/>
          </a:p>
        </p:txBody>
      </p:sp>
      <p:graphicFrame>
        <p:nvGraphicFramePr>
          <p:cNvPr id="5" name="Espace réservé du contenu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2136629"/>
              </p:ext>
            </p:extLst>
          </p:nvPr>
        </p:nvGraphicFramePr>
        <p:xfrm>
          <a:off x="558265" y="847022"/>
          <a:ext cx="7960093" cy="30328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6" descr="63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508" y="573467"/>
            <a:ext cx="1146358" cy="165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167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000" dirty="0" smtClean="0"/>
              <a:t>PASTES - BEST SELLER</a:t>
            </a:r>
            <a:endParaRPr lang="fr-FR" sz="200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 smtClean="0"/>
              <a:t>3</a:t>
            </a:r>
            <a:endParaRPr lang="fr-FR" dirty="0"/>
          </a:p>
        </p:txBody>
      </p:sp>
      <p:pic>
        <p:nvPicPr>
          <p:cNvPr id="5" name="Picture 4" descr="PATE ANTI GRIPPAN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9" t="6233" b="23099"/>
          <a:stretch>
            <a:fillRect/>
          </a:stretch>
        </p:blipFill>
        <p:spPr bwMode="auto">
          <a:xfrm>
            <a:off x="5503143" y="2344236"/>
            <a:ext cx="3251200" cy="220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13" descr="600B4+pinc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671" y="712270"/>
            <a:ext cx="1996914" cy="2100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Diagramme 2"/>
          <p:cNvGraphicFramePr/>
          <p:nvPr>
            <p:extLst>
              <p:ext uri="{D42A27DB-BD31-4B8C-83A1-F6EECF244321}">
                <p14:modId xmlns:p14="http://schemas.microsoft.com/office/powerpoint/2010/main" val="1713574044"/>
              </p:ext>
            </p:extLst>
          </p:nvPr>
        </p:nvGraphicFramePr>
        <p:xfrm>
          <a:off x="830980" y="770023"/>
          <a:ext cx="3769895" cy="3698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94167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5529" y="779648"/>
            <a:ext cx="7010515" cy="62564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fr-FR" altLang="fr-FR" sz="2400" dirty="0" smtClean="0">
                <a:solidFill>
                  <a:schemeClr val="tx1"/>
                </a:solidFill>
              </a:rPr>
              <a:t>PATE THERMOCONDUCTRICE 6412 et 641</a:t>
            </a:r>
          </a:p>
          <a:p>
            <a:pPr>
              <a:buNone/>
            </a:pPr>
            <a:r>
              <a:rPr lang="en-US" altLang="fr-FR" sz="2400" dirty="0">
                <a:solidFill>
                  <a:schemeClr val="tx1"/>
                </a:solidFill>
              </a:rPr>
              <a:t>are used between 2 pieces to promote the transfer of calories</a:t>
            </a:r>
            <a:endParaRPr lang="fr-FR" altLang="fr-FR" sz="2400" dirty="0" smtClean="0">
              <a:solidFill>
                <a:schemeClr val="tx1"/>
              </a:solidFill>
            </a:endParaRPr>
          </a:p>
        </p:txBody>
      </p:sp>
      <p:cxnSp>
        <p:nvCxnSpPr>
          <p:cNvPr id="14" name="Connecteur droit 13">
            <a:extLst>
              <a:ext uri="{FF2B5EF4-FFF2-40B4-BE49-F238E27FC236}"/>
            </a:extLst>
          </p:cNvPr>
          <p:cNvCxnSpPr/>
          <p:nvPr/>
        </p:nvCxnSpPr>
        <p:spPr>
          <a:xfrm>
            <a:off x="1647826" y="573881"/>
            <a:ext cx="6308725" cy="5954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4326" name="Rectangle 6"/>
          <p:cNvSpPr>
            <a:spLocks noGrp="1" noChangeArrowheads="1"/>
          </p:cNvSpPr>
          <p:nvPr>
            <p:ph type="title"/>
          </p:nvPr>
        </p:nvSpPr>
        <p:spPr>
          <a:xfrm>
            <a:off x="1378744" y="86916"/>
            <a:ext cx="6337300" cy="436959"/>
          </a:xfrm>
        </p:spPr>
        <p:txBody>
          <a:bodyPr/>
          <a:lstStyle/>
          <a:p>
            <a:pPr algn="l" eaLnBrk="1" hangingPunct="1"/>
            <a:r>
              <a:rPr lang="fr-FR" altLang="fr-FR" sz="2000" dirty="0" smtClean="0">
                <a:latin typeface="Arial Black" pitchFamily="34" charset="0"/>
              </a:rPr>
              <a:t>THERMO DRIVER</a:t>
            </a:r>
          </a:p>
        </p:txBody>
      </p:sp>
      <p:pic>
        <p:nvPicPr>
          <p:cNvPr id="634886" name="Picture 8" descr="PC 195 Ital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751" y="2437381"/>
            <a:ext cx="2400300" cy="1350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888" name="Picture 6" descr="IMG_18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152" y="2052865"/>
            <a:ext cx="2736850" cy="1539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Image 14" descr="Image associé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66" t="2814" r="12195"/>
          <a:stretch>
            <a:fillRect/>
          </a:stretch>
        </p:blipFill>
        <p:spPr bwMode="auto">
          <a:xfrm>
            <a:off x="3935329" y="2052866"/>
            <a:ext cx="1512888" cy="2291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Espace réservé du texte 3"/>
          <p:cNvSpPr txBox="1">
            <a:spLocks/>
          </p:cNvSpPr>
          <p:nvPr/>
        </p:nvSpPr>
        <p:spPr>
          <a:xfrm>
            <a:off x="173250" y="-4763"/>
            <a:ext cx="880751" cy="596901"/>
          </a:xfrm>
          <a:prstGeom prst="rect">
            <a:avLst/>
          </a:prstGeom>
        </p:spPr>
        <p:txBody>
          <a:bodyPr/>
          <a:lstStyle>
            <a:lvl1pPr marL="514350" indent="-4068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 typeface="+mj-lt"/>
              <a:buAutoNum type="arabicPeriod"/>
              <a:defRPr sz="1400" kern="1200" baseline="0">
                <a:solidFill>
                  <a:srgbClr val="FF0000"/>
                </a:solidFill>
                <a:latin typeface="Avenir Next Medium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50000"/>
              <a:buFont typeface="Arial"/>
              <a:buChar char="•"/>
              <a:defRPr sz="1400" kern="1200" baseline="0">
                <a:solidFill>
                  <a:srgbClr val="FF0000"/>
                </a:solidFill>
                <a:latin typeface="Avenir Next Medium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Font typeface="Courier New"/>
              <a:buChar char="o"/>
              <a:defRPr sz="1200" kern="1200" baseline="0">
                <a:solidFill>
                  <a:srgbClr val="FF0000"/>
                </a:solidFill>
                <a:latin typeface="Avenir Next Medium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7550" indent="0">
              <a:buNone/>
            </a:pPr>
            <a:r>
              <a:rPr lang="fr-FR" sz="3600" dirty="0" smtClean="0">
                <a:solidFill>
                  <a:schemeClr val="bg1"/>
                </a:solidFill>
              </a:rPr>
              <a:t>3</a:t>
            </a:r>
            <a:endParaRPr lang="fr-FR" sz="3600" dirty="0">
              <a:solidFill>
                <a:schemeClr val="bg1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8261985" y="4257124"/>
            <a:ext cx="530525" cy="343751"/>
          </a:xfrm>
        </p:spPr>
        <p:txBody>
          <a:bodyPr/>
          <a:lstStyle/>
          <a:p>
            <a:pPr>
              <a:defRPr/>
            </a:pPr>
            <a:fld id="{C8F375F9-3A52-40B2-BB09-C203106E515F}" type="slidenum">
              <a:rPr lang="en-US" altLang="fr-FR" smtClean="0"/>
              <a:pPr>
                <a:defRPr/>
              </a:pPr>
              <a:t>27</a:t>
            </a:fld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306835390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3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84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4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4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4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4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43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43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43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34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34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22" grpId="0" build="p"/>
      <p:bldP spid="18432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b="1" dirty="0" smtClean="0"/>
              <a:t>ASSEMBLE</a:t>
            </a:r>
            <a:endParaRPr lang="fr-FR" sz="2400" b="1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 smtClean="0"/>
              <a:t>4</a:t>
            </a:r>
            <a:endParaRPr lang="fr-FR" dirty="0"/>
          </a:p>
        </p:txBody>
      </p:sp>
      <p:pic>
        <p:nvPicPr>
          <p:cNvPr id="6" name="Image 18" descr="373F2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984" y="2519100"/>
            <a:ext cx="75247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10" descr="077F7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801" y="2468277"/>
            <a:ext cx="907653" cy="2003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DSC0045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721" y="2982523"/>
            <a:ext cx="639095" cy="1480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Espace réservé du contenu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89614911"/>
              </p:ext>
            </p:extLst>
          </p:nvPr>
        </p:nvGraphicFramePr>
        <p:xfrm>
          <a:off x="832718" y="731816"/>
          <a:ext cx="7733180" cy="2014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9" name="Image 14" descr="103C3BR.jpg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366" y="1879818"/>
            <a:ext cx="525002" cy="2647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16" descr="303F3.jpg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763" y="2001694"/>
            <a:ext cx="1301880" cy="2529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19" descr="015M1.jpg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36" y="1942634"/>
            <a:ext cx="874564" cy="2529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IMGP4319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2" t="10900" b="20028"/>
          <a:stretch/>
        </p:blipFill>
        <p:spPr bwMode="auto">
          <a:xfrm>
            <a:off x="7251768" y="3203638"/>
            <a:ext cx="1639038" cy="1097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5365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ASSEMBLE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 smtClean="0"/>
              <a:t>4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394635" y="847023"/>
            <a:ext cx="3353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ALWAYS CLEAN BEFORE BONDING</a:t>
            </a:r>
            <a:endParaRPr lang="fr-FR" dirty="0"/>
          </a:p>
        </p:txBody>
      </p:sp>
      <p:pic>
        <p:nvPicPr>
          <p:cNvPr id="1030" name="Picture 6" descr="0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7" r="10217"/>
          <a:stretch>
            <a:fillRect/>
          </a:stretch>
        </p:blipFill>
        <p:spPr bwMode="auto">
          <a:xfrm>
            <a:off x="918806" y="1401094"/>
            <a:ext cx="2146841" cy="2112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19" descr="015M1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311" y="2146433"/>
            <a:ext cx="667659" cy="193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5749641" y="1625065"/>
            <a:ext cx="14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OR ACTIVATE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464588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/>
              <a:t>INTRODUCTION</a:t>
            </a:r>
          </a:p>
        </p:txBody>
      </p:sp>
      <p:pic>
        <p:nvPicPr>
          <p:cNvPr id="7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550" y="1166888"/>
            <a:ext cx="2008124" cy="283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9" name="Image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39" y="774842"/>
            <a:ext cx="777599" cy="784093"/>
          </a:xfrm>
          <a:prstGeom prst="rect">
            <a:avLst/>
          </a:prstGeom>
        </p:spPr>
      </p:pic>
      <p:pic>
        <p:nvPicPr>
          <p:cNvPr id="10" name="Image 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802" y="816129"/>
            <a:ext cx="3936733" cy="1570935"/>
          </a:xfrm>
          <a:prstGeom prst="rect">
            <a:avLst/>
          </a:prstGeom>
        </p:spPr>
      </p:pic>
      <p:pic>
        <p:nvPicPr>
          <p:cNvPr id="5122" name="Picture 2" descr="logo-transnet-couleu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38" y="2651490"/>
            <a:ext cx="3663865" cy="1776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55097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RESINES ANAEROBIES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 smtClean="0"/>
              <a:t>4</a:t>
            </a:r>
            <a:endParaRPr lang="fr-FR" dirty="0"/>
          </a:p>
        </p:txBody>
      </p:sp>
      <p:graphicFrame>
        <p:nvGraphicFramePr>
          <p:cNvPr id="7" name="Espace réservé du contenu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1937853"/>
              </p:ext>
            </p:extLst>
          </p:nvPr>
        </p:nvGraphicFramePr>
        <p:xfrm>
          <a:off x="2752540" y="697882"/>
          <a:ext cx="5036281" cy="34503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Picture 4" descr="33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053" y="2932264"/>
            <a:ext cx="1939425" cy="1454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-10789" y="1162039"/>
            <a:ext cx="368509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fr-FR" sz="1400" b="1" dirty="0"/>
              <a:t>Anaerobic resins are single-component products, that polymerise (harden) at an ambient temperature when there are not in contact with oxygen. </a:t>
            </a:r>
          </a:p>
          <a:p>
            <a:pPr algn="ctr">
              <a:spcBef>
                <a:spcPct val="0"/>
              </a:spcBef>
            </a:pPr>
            <a:r>
              <a:rPr lang="en-GB" altLang="fr-FR" sz="1400" b="1" dirty="0"/>
              <a:t>When the adhesive is protected against the oxygen of air during the assembly, and when there is simultaneous metallic contact (catalyser: Cu, Fe), the resin POLYMERISES rapidly.</a:t>
            </a:r>
          </a:p>
          <a:p>
            <a:endParaRPr lang="fr-FR" sz="1400" dirty="0"/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239" y="3408808"/>
            <a:ext cx="2108468" cy="1201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Image 13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19053" y="697882"/>
            <a:ext cx="1750077" cy="13455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5" descr="36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461" y="1706520"/>
            <a:ext cx="972017" cy="1157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27719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GLUES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 smtClean="0"/>
              <a:t>4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274320" y="733305"/>
            <a:ext cx="6193858" cy="31208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altLang="fr-FR" sz="1200" dirty="0">
                <a:solidFill>
                  <a:srgbClr val="FF0000"/>
                </a:solidFill>
              </a:rPr>
              <a:t>Cyanoacrylates</a:t>
            </a:r>
            <a:r>
              <a:rPr lang="en-GB" altLang="fr-FR" sz="1200" dirty="0"/>
              <a:t> are single-component adhesives, which cure at ambient temperature</a:t>
            </a:r>
            <a:r>
              <a:rPr lang="en-GB" altLang="fr-FR" sz="1200" dirty="0" smtClean="0"/>
              <a:t>.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altLang="fr-FR" sz="1200" dirty="0" smtClean="0"/>
              <a:t> </a:t>
            </a:r>
            <a:endParaRPr lang="en-GB" altLang="fr-FR" sz="1200" dirty="0"/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altLang="fr-FR" sz="1200" dirty="0"/>
              <a:t>When the adhesive is in contact with two surfaces, the humidity in the air neutralises the stabilizing agent and induces curing</a:t>
            </a:r>
            <a:r>
              <a:rPr lang="en-GB" altLang="fr-FR" sz="1200" dirty="0" smtClean="0"/>
              <a:t>.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GB" altLang="fr-FR" sz="1200" dirty="0"/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altLang="fr-FR" sz="1200" dirty="0"/>
              <a:t>These adhesives are used preferably for "zero gaps</a:t>
            </a:r>
            <a:r>
              <a:rPr lang="en-GB" altLang="fr-FR" sz="1200" dirty="0" smtClean="0"/>
              <a:t>".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GB" altLang="fr-FR" sz="1200" dirty="0"/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altLang="fr-FR" sz="1200" dirty="0"/>
              <a:t>THE ACTIVATEUR 6140 permits a more rapid, polymerisation or to make polymerise the adhesive which has been left uncovered</a:t>
            </a:r>
            <a:r>
              <a:rPr lang="en-GB" altLang="fr-FR" sz="1200" dirty="0" smtClean="0"/>
              <a:t>.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GB" altLang="fr-FR" sz="1200" dirty="0"/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altLang="fr-FR" sz="1200" dirty="0"/>
              <a:t>ADVANTAGES: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altLang="fr-FR" sz="1200" dirty="0"/>
              <a:t>	A little drop is sufficient.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altLang="fr-FR" sz="1200" dirty="0"/>
              <a:t>	VERY FAST bonding speed.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GB" altLang="fr-FR" sz="1200" dirty="0"/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GB" altLang="fr-FR" sz="1200" u="sng" dirty="0"/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altLang="fr-FR" sz="1200" u="sng" dirty="0">
                <a:solidFill>
                  <a:srgbClr val="FF0000"/>
                </a:solidFill>
              </a:rPr>
              <a:t>KEEP IN COOL PLACE</a:t>
            </a:r>
            <a:r>
              <a:rPr lang="en-GB" altLang="fr-FR" sz="1200" u="sng" dirty="0"/>
              <a:t>.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altLang="fr-FR" sz="1200" u="sng" dirty="0"/>
              <a:t>Life time from 10 to 12 months in a cool place.</a:t>
            </a:r>
            <a:endParaRPr lang="fr-FR" altLang="fr-FR" sz="1200" u="sng" dirty="0"/>
          </a:p>
        </p:txBody>
      </p:sp>
      <p:pic>
        <p:nvPicPr>
          <p:cNvPr id="4098" name="Picture 2" descr="3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610" y="733305"/>
            <a:ext cx="1798637" cy="179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18" descr="373F2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571" y="2048384"/>
            <a:ext cx="1453182" cy="2483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Diagramme 8"/>
          <p:cNvGraphicFramePr/>
          <p:nvPr>
            <p:extLst>
              <p:ext uri="{D42A27DB-BD31-4B8C-83A1-F6EECF244321}">
                <p14:modId xmlns:p14="http://schemas.microsoft.com/office/powerpoint/2010/main" val="498146343"/>
              </p:ext>
            </p:extLst>
          </p:nvPr>
        </p:nvGraphicFramePr>
        <p:xfrm>
          <a:off x="4854341" y="2258342"/>
          <a:ext cx="1969971" cy="25553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2493803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FLEXIBLE ADHESIVES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 smtClean="0"/>
              <a:t>4</a:t>
            </a:r>
            <a:endParaRPr lang="fr-FR" dirty="0"/>
          </a:p>
        </p:txBody>
      </p:sp>
      <p:pic>
        <p:nvPicPr>
          <p:cNvPr id="8" name="Imag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553" y="1997854"/>
            <a:ext cx="1531834" cy="2395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647" y="1905802"/>
            <a:ext cx="931906" cy="2472468"/>
          </a:xfrm>
          <a:prstGeom prst="rect">
            <a:avLst/>
          </a:prstGeom>
        </p:spPr>
      </p:pic>
      <p:graphicFrame>
        <p:nvGraphicFramePr>
          <p:cNvPr id="11" name="Diagramme 10"/>
          <p:cNvGraphicFramePr/>
          <p:nvPr>
            <p:extLst>
              <p:ext uri="{D42A27DB-BD31-4B8C-83A1-F6EECF244321}">
                <p14:modId xmlns:p14="http://schemas.microsoft.com/office/powerpoint/2010/main" val="800663027"/>
              </p:ext>
            </p:extLst>
          </p:nvPr>
        </p:nvGraphicFramePr>
        <p:xfrm>
          <a:off x="1694046" y="772733"/>
          <a:ext cx="4446871" cy="22661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2" name="Image 11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81877" y="3195587"/>
            <a:ext cx="1881088" cy="12937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 12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2" y="2281187"/>
            <a:ext cx="910306" cy="220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3803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EXAMPLE </a:t>
            </a:r>
            <a:r>
              <a:rPr lang="fr-FR" dirty="0" smtClean="0"/>
              <a:t>– COLLAGE PLATINES LINKY chez ENEDIS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b="1" dirty="0" smtClean="0">
                <a:latin typeface="Eurostile"/>
                <a:cs typeface="Eurostile"/>
              </a:rPr>
              <a:t>4</a:t>
            </a:r>
            <a:endParaRPr lang="fr-FR" b="1" dirty="0">
              <a:latin typeface="Eurostile"/>
              <a:cs typeface="Eurostile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2137" y="1679379"/>
            <a:ext cx="3637950" cy="204634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988" y="949716"/>
            <a:ext cx="2856216" cy="160662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5" t="12591" r="23345" b="25866"/>
          <a:stretch/>
        </p:blipFill>
        <p:spPr>
          <a:xfrm rot="5400000">
            <a:off x="6578398" y="1414902"/>
            <a:ext cx="2583212" cy="158222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598" y="2778427"/>
            <a:ext cx="2926010" cy="1645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96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2-COMPONENT ADHESIVES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 smtClean="0"/>
              <a:t>4</a:t>
            </a:r>
            <a:endParaRPr lang="fr-FR" dirty="0"/>
          </a:p>
        </p:txBody>
      </p:sp>
      <p:graphicFrame>
        <p:nvGraphicFramePr>
          <p:cNvPr id="11" name="Diagramme 10"/>
          <p:cNvGraphicFramePr/>
          <p:nvPr>
            <p:extLst>
              <p:ext uri="{D42A27DB-BD31-4B8C-83A1-F6EECF244321}">
                <p14:modId xmlns:p14="http://schemas.microsoft.com/office/powerpoint/2010/main" val="907828328"/>
              </p:ext>
            </p:extLst>
          </p:nvPr>
        </p:nvGraphicFramePr>
        <p:xfrm>
          <a:off x="2482781" y="875898"/>
          <a:ext cx="3975769" cy="18673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Picture 2" descr="IMGP4319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2" t="10900" b="20028"/>
          <a:stretch/>
        </p:blipFill>
        <p:spPr bwMode="auto">
          <a:xfrm>
            <a:off x="1150938" y="2886004"/>
            <a:ext cx="2043959" cy="1368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 14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233" y="3031958"/>
            <a:ext cx="2762317" cy="689022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5" t="13780" r="10561" b="15199"/>
          <a:stretch/>
        </p:blipFill>
        <p:spPr bwMode="auto">
          <a:xfrm rot="16200000">
            <a:off x="6207012" y="1940321"/>
            <a:ext cx="3179556" cy="1605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0972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 smtClean="0"/>
              <a:t>CORROSION PROTECTIO</a:t>
            </a:r>
            <a:endParaRPr lang="fr-FR" sz="240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 smtClean="0"/>
              <a:t>5</a:t>
            </a:r>
            <a:endParaRPr lang="fr-FR" dirty="0"/>
          </a:p>
        </p:txBody>
      </p:sp>
      <p:pic>
        <p:nvPicPr>
          <p:cNvPr id="7" name="Picture 5" descr="804 Protor SG100_sur couronne ROLI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1" r="14989" b="19991"/>
          <a:stretch>
            <a:fillRect/>
          </a:stretch>
        </p:blipFill>
        <p:spPr bwMode="auto">
          <a:xfrm>
            <a:off x="3066917" y="2983831"/>
            <a:ext cx="2796131" cy="1588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Diagramme 8"/>
          <p:cNvGraphicFramePr/>
          <p:nvPr>
            <p:extLst>
              <p:ext uri="{D42A27DB-BD31-4B8C-83A1-F6EECF244321}">
                <p14:modId xmlns:p14="http://schemas.microsoft.com/office/powerpoint/2010/main" val="2094248312"/>
              </p:ext>
            </p:extLst>
          </p:nvPr>
        </p:nvGraphicFramePr>
        <p:xfrm>
          <a:off x="1855360" y="837397"/>
          <a:ext cx="5228834" cy="23004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122" name="Picture 2" descr="DSC0460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993" y="2590065"/>
            <a:ext cx="2034885" cy="1462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2212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CORROSION PROTECTION- GALVANISATION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 smtClean="0"/>
              <a:t>5</a:t>
            </a:r>
            <a:endParaRPr lang="fr-FR" dirty="0"/>
          </a:p>
        </p:txBody>
      </p:sp>
      <p:pic>
        <p:nvPicPr>
          <p:cNvPr id="7" name="Imag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29313" y="1952558"/>
            <a:ext cx="2245861" cy="22921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163" y="944494"/>
            <a:ext cx="943142" cy="2715728"/>
          </a:xfrm>
          <a:prstGeom prst="rect">
            <a:avLst/>
          </a:prstGeom>
        </p:spPr>
      </p:pic>
      <p:pic>
        <p:nvPicPr>
          <p:cNvPr id="9" name="Image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78375" y="1384783"/>
            <a:ext cx="1835150" cy="18351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 9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946" y="818147"/>
            <a:ext cx="949092" cy="248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631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 smtClean="0"/>
              <a:t>PROCESS </a:t>
            </a:r>
            <a:r>
              <a:rPr lang="fr-FR" sz="2800" dirty="0" err="1" smtClean="0"/>
              <a:t>is</a:t>
            </a:r>
            <a:r>
              <a:rPr lang="fr-FR" sz="2800" dirty="0" smtClean="0"/>
              <a:t> </a:t>
            </a:r>
            <a:r>
              <a:rPr lang="fr-FR" sz="2800" dirty="0" err="1" smtClean="0"/>
              <a:t>our</a:t>
            </a:r>
            <a:r>
              <a:rPr lang="fr-FR" sz="2800" dirty="0" smtClean="0"/>
              <a:t> TARGET</a:t>
            </a:r>
            <a:endParaRPr lang="fr-FR" sz="2800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9" name="Image 8" descr="Ouvrier Maintenance assurance emprunteur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39" y="1665171"/>
            <a:ext cx="2651409" cy="199272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oneTexte 5"/>
          <p:cNvSpPr txBox="1"/>
          <p:nvPr/>
        </p:nvSpPr>
        <p:spPr>
          <a:xfrm>
            <a:off x="1424539" y="1058779"/>
            <a:ext cx="1409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maintenance</a:t>
            </a:r>
            <a:endParaRPr lang="fr-FR" dirty="0"/>
          </a:p>
        </p:txBody>
      </p:sp>
      <p:pic>
        <p:nvPicPr>
          <p:cNvPr id="10" name="Image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88" y="3004860"/>
            <a:ext cx="444351" cy="1306079"/>
          </a:xfrm>
          <a:prstGeom prst="rect">
            <a:avLst/>
          </a:prstGeom>
        </p:spPr>
      </p:pic>
      <p:pic>
        <p:nvPicPr>
          <p:cNvPr id="11" name="Image 16" descr="303F3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835" y="3280061"/>
            <a:ext cx="388928" cy="755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http://cache.20minutes.fr/img/photos/20mn/2014-06/2014-06-12/article_PIBAL-1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4015" y="1645921"/>
            <a:ext cx="3159944" cy="187742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ZoneTexte 12"/>
          <p:cNvSpPr txBox="1"/>
          <p:nvPr/>
        </p:nvSpPr>
        <p:spPr>
          <a:xfrm>
            <a:off x="5425088" y="1074639"/>
            <a:ext cx="897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process</a:t>
            </a:r>
            <a:endParaRPr lang="fr-FR" dirty="0"/>
          </a:p>
        </p:txBody>
      </p:sp>
      <p:pic>
        <p:nvPicPr>
          <p:cNvPr id="16" name="Image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7" r="6701"/>
          <a:stretch/>
        </p:blipFill>
        <p:spPr bwMode="auto">
          <a:xfrm>
            <a:off x="7777213" y="3012884"/>
            <a:ext cx="866273" cy="1615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7" r="6701"/>
          <a:stretch/>
        </p:blipFill>
        <p:spPr bwMode="auto">
          <a:xfrm>
            <a:off x="7072988" y="3020909"/>
            <a:ext cx="866273" cy="1615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age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7" r="6701"/>
          <a:stretch/>
        </p:blipFill>
        <p:spPr bwMode="auto">
          <a:xfrm>
            <a:off x="6349513" y="3028934"/>
            <a:ext cx="866273" cy="1615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age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7" r="6701"/>
          <a:stretch/>
        </p:blipFill>
        <p:spPr bwMode="auto">
          <a:xfrm>
            <a:off x="5577913" y="3036959"/>
            <a:ext cx="866273" cy="1615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24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 smtClean="0"/>
              <a:t>PROCESS </a:t>
            </a:r>
            <a:r>
              <a:rPr lang="fr-FR" sz="2800" dirty="0" err="1" smtClean="0"/>
              <a:t>is</a:t>
            </a:r>
            <a:r>
              <a:rPr lang="fr-FR" sz="2800" dirty="0" smtClean="0"/>
              <a:t> </a:t>
            </a:r>
            <a:r>
              <a:rPr lang="fr-FR" sz="2800" dirty="0" err="1" smtClean="0"/>
              <a:t>our</a:t>
            </a:r>
            <a:r>
              <a:rPr lang="fr-FR" sz="2800" dirty="0" smtClean="0"/>
              <a:t> TARGET</a:t>
            </a:r>
            <a:endParaRPr lang="fr-FR" sz="2800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79" r="71365" b="25504"/>
          <a:stretch/>
        </p:blipFill>
        <p:spPr bwMode="auto">
          <a:xfrm>
            <a:off x="862235" y="701997"/>
            <a:ext cx="4562017" cy="3879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Connecteur droit 3"/>
          <p:cNvCxnSpPr/>
          <p:nvPr/>
        </p:nvCxnSpPr>
        <p:spPr>
          <a:xfrm flipV="1">
            <a:off x="4302493" y="1867301"/>
            <a:ext cx="1838425" cy="5486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ZoneTexte 4"/>
          <p:cNvSpPr txBox="1"/>
          <p:nvPr/>
        </p:nvSpPr>
        <p:spPr>
          <a:xfrm>
            <a:off x="6246796" y="1541456"/>
            <a:ext cx="21252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ORABOND 125</a:t>
            </a:r>
          </a:p>
          <a:p>
            <a:r>
              <a:rPr lang="fr-FR" dirty="0" smtClean="0"/>
              <a:t>50 000 boxes</a:t>
            </a:r>
          </a:p>
          <a:p>
            <a:r>
              <a:rPr lang="fr-FR" dirty="0" smtClean="0"/>
              <a:t>5 g / boxes</a:t>
            </a:r>
          </a:p>
          <a:p>
            <a:r>
              <a:rPr lang="fr-FR" dirty="0" smtClean="0"/>
              <a:t>about 650 </a:t>
            </a:r>
            <a:r>
              <a:rPr lang="fr-FR" dirty="0" err="1" smtClean="0"/>
              <a:t>cartridges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9932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7140539" y="2815119"/>
            <a:ext cx="997408" cy="94522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5589141" y="996593"/>
            <a:ext cx="1006868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 smtClean="0"/>
              <a:t>LES AGREMENTS</a:t>
            </a:r>
            <a:endParaRPr lang="fr-FR" sz="2800" dirty="0"/>
          </a:p>
        </p:txBody>
      </p:sp>
      <p:graphicFrame>
        <p:nvGraphicFramePr>
          <p:cNvPr id="8" name="Diagramme 7"/>
          <p:cNvGraphicFramePr/>
          <p:nvPr>
            <p:extLst>
              <p:ext uri="{D42A27DB-BD31-4B8C-83A1-F6EECF244321}">
                <p14:modId xmlns:p14="http://schemas.microsoft.com/office/powerpoint/2010/main" val="4285852655"/>
              </p:ext>
            </p:extLst>
          </p:nvPr>
        </p:nvGraphicFramePr>
        <p:xfrm>
          <a:off x="1532480" y="720689"/>
          <a:ext cx="6923966" cy="2001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graphicFrame>
        <p:nvGraphicFramePr>
          <p:cNvPr id="9" name="Diagramme 8"/>
          <p:cNvGraphicFramePr/>
          <p:nvPr>
            <p:extLst>
              <p:ext uri="{D42A27DB-BD31-4B8C-83A1-F6EECF244321}">
                <p14:modId xmlns:p14="http://schemas.microsoft.com/office/powerpoint/2010/main" val="3760854877"/>
              </p:ext>
            </p:extLst>
          </p:nvPr>
        </p:nvGraphicFramePr>
        <p:xfrm>
          <a:off x="1150938" y="2630184"/>
          <a:ext cx="6987009" cy="18352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1" name="Picture 22" descr="InS mark H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285" y="1050790"/>
            <a:ext cx="433489" cy="403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6278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 smtClean="0"/>
              <a:t>DE-SEIZE – PENETRATING OIL</a:t>
            </a:r>
            <a:endParaRPr lang="fr-FR" sz="2800" dirty="0"/>
          </a:p>
        </p:txBody>
      </p:sp>
      <p:graphicFrame>
        <p:nvGraphicFramePr>
          <p:cNvPr id="9" name="Espace réservé du contenu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27450652"/>
              </p:ext>
            </p:extLst>
          </p:nvPr>
        </p:nvGraphicFramePr>
        <p:xfrm>
          <a:off x="708916" y="622369"/>
          <a:ext cx="7805791" cy="25485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 smtClean="0"/>
              <a:t>1</a:t>
            </a:r>
            <a:endParaRPr lang="fr-FR" dirty="0"/>
          </a:p>
        </p:txBody>
      </p:sp>
      <p:pic>
        <p:nvPicPr>
          <p:cNvPr id="6146" name="Picture 2" descr="DEGRIPP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16" y="2817831"/>
            <a:ext cx="1643865" cy="1715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85" y="2619910"/>
            <a:ext cx="604520" cy="1939508"/>
          </a:xfrm>
          <a:prstGeom prst="rect">
            <a:avLst/>
          </a:prstGeom>
        </p:spPr>
      </p:pic>
      <p:pic>
        <p:nvPicPr>
          <p:cNvPr id="12" name="Image 11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603" y="2864841"/>
            <a:ext cx="610028" cy="169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306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 smtClean="0"/>
              <a:t>CLEANERS</a:t>
            </a:r>
            <a:endParaRPr lang="fr-FR" sz="280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 smtClean="0"/>
              <a:t>2</a:t>
            </a:r>
            <a:endParaRPr lang="fr-FR" dirty="0"/>
          </a:p>
        </p:txBody>
      </p:sp>
      <p:graphicFrame>
        <p:nvGraphicFramePr>
          <p:cNvPr id="5" name="Espace réservé du contenu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46400539"/>
              </p:ext>
            </p:extLst>
          </p:nvPr>
        </p:nvGraphicFramePr>
        <p:xfrm>
          <a:off x="0" y="1047963"/>
          <a:ext cx="7608068" cy="31536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Imag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488" y="1304817"/>
            <a:ext cx="2096532" cy="2670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0321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 smtClean="0"/>
              <a:t>PART WASHERS</a:t>
            </a:r>
            <a:endParaRPr lang="fr-FR" sz="240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 smtClean="0"/>
              <a:t>2</a:t>
            </a:r>
            <a:endParaRPr lang="fr-FR" dirty="0"/>
          </a:p>
        </p:txBody>
      </p:sp>
      <p:graphicFrame>
        <p:nvGraphicFramePr>
          <p:cNvPr id="3" name="Diagramme 2"/>
          <p:cNvGraphicFramePr/>
          <p:nvPr>
            <p:extLst>
              <p:ext uri="{D42A27DB-BD31-4B8C-83A1-F6EECF244321}">
                <p14:modId xmlns:p14="http://schemas.microsoft.com/office/powerpoint/2010/main" val="2048797569"/>
              </p:ext>
            </p:extLst>
          </p:nvPr>
        </p:nvGraphicFramePr>
        <p:xfrm>
          <a:off x="220695" y="889309"/>
          <a:ext cx="4611187" cy="35586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015" y="850809"/>
            <a:ext cx="959097" cy="1151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158" y="1033797"/>
            <a:ext cx="629719" cy="785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T:\6-MARKETING DISTRIBUTEUR\FRANCE\ORAPI\2 - Fontaines\5 - Images\FONTAINE-SR6_ORAPI-owasher_v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643" y="2002163"/>
            <a:ext cx="2265333" cy="2213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 descr="T:\1-FONTAINES\Images\DETOUREES\Fontaine-SR60.png"/>
          <p:cNvPicPr/>
          <p:nvPr/>
        </p:nvPicPr>
        <p:blipFill>
          <a:blip r:embed="rId10" cstate="print">
            <a:lum bright="4000"/>
          </a:blip>
          <a:srcRect/>
          <a:stretch>
            <a:fillRect/>
          </a:stretch>
        </p:blipFill>
        <p:spPr bwMode="auto">
          <a:xfrm>
            <a:off x="5937981" y="2267108"/>
            <a:ext cx="1312292" cy="2083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301" y="2002163"/>
            <a:ext cx="1315405" cy="2213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5752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hapitre 1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hapitre 2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chapitre 3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chapitre 5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chapitre 4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Intercalaires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7759</TotalTime>
  <Words>904</Words>
  <Application>Microsoft Office PowerPoint</Application>
  <PresentationFormat>Affichage à l'écran (16:9)</PresentationFormat>
  <Paragraphs>391</Paragraphs>
  <Slides>36</Slides>
  <Notes>4</Notes>
  <HiddenSlides>0</HiddenSlides>
  <MMClips>0</MMClips>
  <ScaleCrop>false</ScaleCrop>
  <HeadingPairs>
    <vt:vector size="6" baseType="variant">
      <vt:variant>
        <vt:lpstr>Thème</vt:lpstr>
      </vt:variant>
      <vt:variant>
        <vt:i4>6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36</vt:i4>
      </vt:variant>
    </vt:vector>
  </HeadingPairs>
  <TitlesOfParts>
    <vt:vector size="43" baseType="lpstr">
      <vt:lpstr>chapitre 1</vt:lpstr>
      <vt:lpstr>chapitre 2</vt:lpstr>
      <vt:lpstr>chapitre 3</vt:lpstr>
      <vt:lpstr>chapitre 5</vt:lpstr>
      <vt:lpstr>chapitre 4</vt:lpstr>
      <vt:lpstr>Intercalaires</vt:lpstr>
      <vt:lpstr>Chart</vt:lpstr>
      <vt:lpstr>Présentation PowerPoint</vt:lpstr>
      <vt:lpstr>Présentation PowerPoint</vt:lpstr>
      <vt:lpstr>INTRODUCTION</vt:lpstr>
      <vt:lpstr>PROCESS is our TARGET</vt:lpstr>
      <vt:lpstr>PROCESS is our TARGET</vt:lpstr>
      <vt:lpstr>LES AGREMENTS</vt:lpstr>
      <vt:lpstr>DE-SEIZE – PENETRATING OIL</vt:lpstr>
      <vt:lpstr>CLEANERS</vt:lpstr>
      <vt:lpstr>PART WASHERS</vt:lpstr>
      <vt:lpstr>Présentation PowerPoint</vt:lpstr>
      <vt:lpstr>PART WASHERS</vt:lpstr>
      <vt:lpstr>RE FILLED SPRAY CAN</vt:lpstr>
      <vt:lpstr>WATER BASED – BEST SELLERS</vt:lpstr>
      <vt:lpstr>EXAMPLE FRUEHAUF</vt:lpstr>
      <vt:lpstr>WIPES ULTRA CLEAN: HANDS and MECANICS</vt:lpstr>
      <vt:lpstr>LUBRICANTS</vt:lpstr>
      <vt:lpstr>LUBRICANTS</vt:lpstr>
      <vt:lpstr>DRY LUBRICANTS</vt:lpstr>
      <vt:lpstr>OILS FOR GEARS, HYDRAULICS, ….</vt:lpstr>
      <vt:lpstr>OILS FOR GEARS, HYDRAULICS, ….</vt:lpstr>
      <vt:lpstr>GOOD PRICES</vt:lpstr>
      <vt:lpstr>GREASES</vt:lpstr>
      <vt:lpstr>GREASES CARACTERISTICS</vt:lpstr>
      <vt:lpstr>GREASES - BEST SELLER</vt:lpstr>
      <vt:lpstr>PASTES</vt:lpstr>
      <vt:lpstr>PASTES - BEST SELLER</vt:lpstr>
      <vt:lpstr>THERMO DRIVER</vt:lpstr>
      <vt:lpstr>ASSEMBLE</vt:lpstr>
      <vt:lpstr>ASSEMBLE</vt:lpstr>
      <vt:lpstr>LES RESINES ANAEROBIES</vt:lpstr>
      <vt:lpstr>LES GLUES</vt:lpstr>
      <vt:lpstr>FLEXIBLE ADHESIVES</vt:lpstr>
      <vt:lpstr>EXAMPLE – COLLAGE PLATINES LINKY chez ENEDIS</vt:lpstr>
      <vt:lpstr>2-COMPONENT ADHESIVES</vt:lpstr>
      <vt:lpstr>CORROSION PROTECTIO</vt:lpstr>
      <vt:lpstr>CORROSION PROTECTION- GALVANISATION</vt:lpstr>
    </vt:vector>
  </TitlesOfParts>
  <Company>double impact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LEADER FRANÇAIS DES PRODUITS CONSOMMABLES DE HAUTE TECHNOLOGIE</dc:title>
  <dc:creator>admin casali</dc:creator>
  <cp:lastModifiedBy>DEBONI Laurent</cp:lastModifiedBy>
  <cp:revision>322</cp:revision>
  <dcterms:created xsi:type="dcterms:W3CDTF">2016-05-09T13:53:53Z</dcterms:created>
  <dcterms:modified xsi:type="dcterms:W3CDTF">2018-01-24T08:43:27Z</dcterms:modified>
</cp:coreProperties>
</file>